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</p:sldIdLst>
  <p:sldSz cx="12192000" cy="16256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32" d="100"/>
          <a:sy n="32" d="100"/>
        </p:scale>
        <p:origin x="235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660416"/>
            <a:ext cx="10363200" cy="5659496"/>
          </a:xfrm>
        </p:spPr>
        <p:txBody>
          <a:bodyPr anchor="b"/>
          <a:lstStyle>
            <a:lvl1pPr algn="ctr">
              <a:defRPr sz="8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8538164"/>
            <a:ext cx="9144000" cy="3924769"/>
          </a:xfrm>
        </p:spPr>
        <p:txBody>
          <a:bodyPr/>
          <a:lstStyle>
            <a:lvl1pPr marL="0" indent="0" algn="ctr">
              <a:buNone/>
              <a:defRPr sz="3200"/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60799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54578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4052716"/>
            <a:ext cx="10515600" cy="6762043"/>
          </a:xfrm>
        </p:spPr>
        <p:txBody>
          <a:bodyPr anchor="b"/>
          <a:lstStyle>
            <a:lvl1pPr>
              <a:defRPr sz="8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10878731"/>
            <a:ext cx="10515600" cy="3555999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609585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0113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4327407"/>
            <a:ext cx="5181600" cy="103142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4327407"/>
            <a:ext cx="5181600" cy="103142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67229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865485"/>
            <a:ext cx="10515600" cy="314207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3984979"/>
            <a:ext cx="5157787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5937956"/>
            <a:ext cx="5157787" cy="87338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3984979"/>
            <a:ext cx="5183188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5937956"/>
            <a:ext cx="5183188" cy="87338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64414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32867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76051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2340567"/>
            <a:ext cx="6172200" cy="11552296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849375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2340567"/>
            <a:ext cx="6172200" cy="11552296"/>
          </a:xfrm>
        </p:spPr>
        <p:txBody>
          <a:bodyPr anchor="t"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41052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414013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865481"/>
            <a:ext cx="2628900" cy="13776209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865481"/>
            <a:ext cx="7734300" cy="13776209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6588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865485"/>
            <a:ext cx="10515600" cy="31420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4327407"/>
            <a:ext cx="10515600" cy="103142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15066908"/>
            <a:ext cx="41148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0661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1219170" rtl="0" eaLnBrk="1" latinLnBrk="1" hangingPunct="1">
        <a:lnSpc>
          <a:spcPct val="90000"/>
        </a:lnSpc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1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BDD6E7F-6015-4563-A121-D71A906AF06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2B073585-94A7-4D59-9AFB-75F0E48AEF2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B6BE96F3-4ACD-4947-868C-7388AFDEEC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4323"/>
            <a:ext cx="12192001" cy="16623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92208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BDD6E7F-6015-4563-A121-D71A906AF06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2B073585-94A7-4D59-9AFB-75F0E48AEF2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E36AB687-81E4-438E-A5C9-FAED97540130}"/>
              </a:ext>
            </a:extLst>
          </p:cNvPr>
          <p:cNvGrpSpPr/>
          <p:nvPr/>
        </p:nvGrpSpPr>
        <p:grpSpPr>
          <a:xfrm>
            <a:off x="0" y="-23780"/>
            <a:ext cx="12192000" cy="16431109"/>
            <a:chOff x="0" y="-23780"/>
            <a:chExt cx="12192000" cy="16431109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8E73191-A95A-425B-893E-DFCB0746435A}"/>
                </a:ext>
              </a:extLst>
            </p:cNvPr>
            <p:cNvGrpSpPr/>
            <p:nvPr/>
          </p:nvGrpSpPr>
          <p:grpSpPr>
            <a:xfrm>
              <a:off x="0" y="-23780"/>
              <a:ext cx="12192000" cy="16431109"/>
              <a:chOff x="0" y="-23780"/>
              <a:chExt cx="12192000" cy="16431109"/>
            </a:xfrm>
          </p:grpSpPr>
          <p:pic>
            <p:nvPicPr>
              <p:cNvPr id="9" name="그림 8">
                <a:extLst>
                  <a:ext uri="{FF2B5EF4-FFF2-40B4-BE49-F238E27FC236}">
                    <a16:creationId xmlns:a16="http://schemas.microsoft.com/office/drawing/2014/main" id="{A36B7A1F-06A9-4C4F-A217-08A201C2238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0" y="-23780"/>
                <a:ext cx="12192000" cy="16431109"/>
              </a:xfrm>
              <a:prstGeom prst="rect">
                <a:avLst/>
              </a:prstGeom>
            </p:spPr>
          </p:pic>
          <p:sp>
            <p:nvSpPr>
              <p:cNvPr id="4" name="사각형: 둥근 모서리 3">
                <a:extLst>
                  <a:ext uri="{FF2B5EF4-FFF2-40B4-BE49-F238E27FC236}">
                    <a16:creationId xmlns:a16="http://schemas.microsoft.com/office/drawing/2014/main" id="{77A3BACD-B71B-463D-B6D1-C936CBAED160}"/>
                  </a:ext>
                </a:extLst>
              </p:cNvPr>
              <p:cNvSpPr/>
              <p:nvPr/>
            </p:nvSpPr>
            <p:spPr>
              <a:xfrm>
                <a:off x="5132961" y="6171138"/>
                <a:ext cx="5214026" cy="3093396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B4B853FD-B994-4CC1-BA7A-F8942CEE2B1E}"/>
                </a:ext>
              </a:extLst>
            </p:cNvPr>
            <p:cNvSpPr txBox="1"/>
            <p:nvPr/>
          </p:nvSpPr>
          <p:spPr>
            <a:xfrm>
              <a:off x="5564221" y="5817436"/>
              <a:ext cx="5239966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endParaRPr lang="ko-KR" altLang="en-US" sz="3000" b="1" dirty="0">
                <a:solidFill>
                  <a:schemeClr val="accent1">
                    <a:lumMod val="50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407733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41</TotalTime>
  <Words>0</Words>
  <Application>Microsoft Office PowerPoint</Application>
  <PresentationFormat>사용자 지정</PresentationFormat>
  <Paragraphs>0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8" baseType="lpstr">
      <vt:lpstr>HY헤드라인M</vt:lpstr>
      <vt:lpstr>맑은 고딕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18</cp:revision>
  <dcterms:created xsi:type="dcterms:W3CDTF">2021-05-17T00:31:07Z</dcterms:created>
  <dcterms:modified xsi:type="dcterms:W3CDTF">2021-06-14T04:11:36Z</dcterms:modified>
</cp:coreProperties>
</file>