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8C6C"/>
    <a:srgbClr val="CDA188"/>
    <a:srgbClr val="E0D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32" d="100"/>
          <a:sy n="32" d="100"/>
        </p:scale>
        <p:origin x="23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7440C9-E23A-4FDA-AE54-C9F2626CC6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1B52D81-7F9B-4445-9E30-4B520617E9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0106A9F-1950-4C6E-9274-E1741CEFCD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16403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830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7440C9-E23A-4FDA-AE54-C9F2626CC6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1B52D81-7F9B-4445-9E30-4B520617E9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3F975BB7-13EC-422F-9A7A-314BF5023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16403585"/>
          </a:xfrm>
          <a:prstGeom prst="rect">
            <a:avLst/>
          </a:prstGeom>
        </p:spPr>
      </p:pic>
      <p:sp>
        <p:nvSpPr>
          <p:cNvPr id="4" name="타원 3">
            <a:extLst>
              <a:ext uri="{FF2B5EF4-FFF2-40B4-BE49-F238E27FC236}">
                <a16:creationId xmlns:a16="http://schemas.microsoft.com/office/drawing/2014/main" id="{9E5616EC-38AC-4D0D-A1AC-807174FEE6B3}"/>
              </a:ext>
            </a:extLst>
          </p:cNvPr>
          <p:cNvSpPr/>
          <p:nvPr/>
        </p:nvSpPr>
        <p:spPr>
          <a:xfrm>
            <a:off x="3693267" y="4820596"/>
            <a:ext cx="4883285" cy="4708187"/>
          </a:xfrm>
          <a:prstGeom prst="ellipse">
            <a:avLst/>
          </a:prstGeom>
          <a:solidFill>
            <a:srgbClr val="B58C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EBD011-5973-4B00-B380-034D490F5C00}"/>
              </a:ext>
            </a:extLst>
          </p:cNvPr>
          <p:cNvSpPr txBox="1"/>
          <p:nvPr/>
        </p:nvSpPr>
        <p:spPr>
          <a:xfrm>
            <a:off x="4218560" y="4737914"/>
            <a:ext cx="3871608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3712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20</cp:revision>
  <dcterms:created xsi:type="dcterms:W3CDTF">2021-05-17T00:31:07Z</dcterms:created>
  <dcterms:modified xsi:type="dcterms:W3CDTF">2021-06-14T04:11:47Z</dcterms:modified>
</cp:coreProperties>
</file>