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9" d="100"/>
          <a:sy n="49" d="100"/>
        </p:scale>
        <p:origin x="28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07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45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11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72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44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8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60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3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10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40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5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4F88-AE97-42DA-9AB2-E06B4B6B0264}" type="datetimeFigureOut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06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6E1FC6C-84BA-43F0-8E2E-45DB0786DB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8DB4114-BB36-4AD6-9E84-86F65F9B65C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3AB75D5B-500F-42A7-872A-4F528195CBC2}"/>
              </a:ext>
            </a:extLst>
          </p:cNvPr>
          <p:cNvGrpSpPr/>
          <p:nvPr/>
        </p:nvGrpSpPr>
        <p:grpSpPr>
          <a:xfrm>
            <a:off x="0" y="-13915"/>
            <a:ext cx="12192000" cy="16269915"/>
            <a:chOff x="0" y="-13915"/>
            <a:chExt cx="12192000" cy="16269915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EE476798-8065-4103-A371-713BA121C08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13915"/>
              <a:ext cx="12192000" cy="16269915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A4C7FE0-1021-4767-945B-4A7E695D4B34}"/>
                </a:ext>
              </a:extLst>
            </p:cNvPr>
            <p:cNvSpPr txBox="1"/>
            <p:nvPr/>
          </p:nvSpPr>
          <p:spPr>
            <a:xfrm>
              <a:off x="6173820" y="10642059"/>
              <a:ext cx="4935166" cy="149996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ko-KR" altLang="en-US" sz="2100" b="1" dirty="0">
                  <a:latin typeface="한컴 고딕" panose="02000500000000000000" pitchFamily="2" charset="-127"/>
                  <a:ea typeface="한컴 고딕" panose="02000500000000000000" pitchFamily="2" charset="-127"/>
                  <a:cs typeface="함초롬바탕" panose="02030604000101010101" pitchFamily="18" charset="-127"/>
                </a:rPr>
                <a:t>임진왜란 당시 홍의장군 </a:t>
              </a:r>
              <a:r>
                <a:rPr lang="ko-KR" altLang="en-US" sz="2100" b="1" dirty="0" err="1">
                  <a:latin typeface="한컴 고딕" panose="02000500000000000000" pitchFamily="2" charset="-127"/>
                  <a:ea typeface="한컴 고딕" panose="02000500000000000000" pitchFamily="2" charset="-127"/>
                  <a:cs typeface="함초롬바탕" panose="02030604000101010101" pitchFamily="18" charset="-127"/>
                </a:rPr>
                <a:t>곽재우장군이</a:t>
              </a:r>
              <a:endParaRPr lang="en-US" altLang="ko-KR" sz="2100" b="1" dirty="0">
                <a:latin typeface="한컴 고딕" panose="02000500000000000000" pitchFamily="2" charset="-127"/>
                <a:ea typeface="한컴 고딕" panose="02000500000000000000" pitchFamily="2" charset="-127"/>
                <a:cs typeface="함초롬바탕" panose="02030604000101010101" pitchFamily="18" charset="-127"/>
              </a:endParaRPr>
            </a:p>
            <a:p>
              <a:pPr algn="ctr">
                <a:lnSpc>
                  <a:spcPct val="150000"/>
                </a:lnSpc>
              </a:pPr>
              <a:r>
                <a:rPr lang="ko-KR" altLang="en-US" sz="2100" b="1" dirty="0">
                  <a:latin typeface="한컴 고딕" panose="02000500000000000000" pitchFamily="2" charset="-127"/>
                  <a:ea typeface="한컴 고딕" panose="02000500000000000000" pitchFamily="2" charset="-127"/>
                  <a:cs typeface="함초롬바탕" panose="02030604000101010101" pitchFamily="18" charset="-127"/>
                </a:rPr>
                <a:t>최초로 의병을 일으킨 날은 음력 </a:t>
              </a:r>
              <a:r>
                <a:rPr lang="en-US" altLang="ko-KR" sz="2100" b="1" dirty="0">
                  <a:latin typeface="한컴 고딕" panose="02000500000000000000" pitchFamily="2" charset="-127"/>
                  <a:ea typeface="한컴 고딕" panose="02000500000000000000" pitchFamily="2" charset="-127"/>
                  <a:cs typeface="함초롬바탕" panose="02030604000101010101" pitchFamily="18" charset="-127"/>
                </a:rPr>
                <a:t>4</a:t>
              </a:r>
              <a:r>
                <a:rPr lang="ko-KR" altLang="en-US" sz="2100" b="1" dirty="0">
                  <a:latin typeface="한컴 고딕" panose="02000500000000000000" pitchFamily="2" charset="-127"/>
                  <a:ea typeface="한컴 고딕" panose="02000500000000000000" pitchFamily="2" charset="-127"/>
                  <a:cs typeface="함초롬바탕" panose="02030604000101010101" pitchFamily="18" charset="-127"/>
                </a:rPr>
                <a:t>월 </a:t>
              </a:r>
              <a:r>
                <a:rPr lang="en-US" altLang="ko-KR" sz="2100" b="1" dirty="0">
                  <a:latin typeface="한컴 고딕" panose="02000500000000000000" pitchFamily="2" charset="-127"/>
                  <a:ea typeface="한컴 고딕" panose="02000500000000000000" pitchFamily="2" charset="-127"/>
                  <a:cs typeface="함초롬바탕" panose="02030604000101010101" pitchFamily="18" charset="-127"/>
                </a:rPr>
                <a:t>22</a:t>
              </a:r>
              <a:r>
                <a:rPr lang="ko-KR" altLang="en-US" sz="2100" b="1" dirty="0">
                  <a:latin typeface="한컴 고딕" panose="02000500000000000000" pitchFamily="2" charset="-127"/>
                  <a:ea typeface="한컴 고딕" panose="02000500000000000000" pitchFamily="2" charset="-127"/>
                  <a:cs typeface="함초롬바탕" panose="02030604000101010101" pitchFamily="18" charset="-127"/>
                </a:rPr>
                <a:t>일</a:t>
              </a:r>
              <a:r>
                <a:rPr lang="en-US" altLang="ko-KR" sz="2100" b="1" dirty="0">
                  <a:latin typeface="한컴 고딕" panose="02000500000000000000" pitchFamily="2" charset="-127"/>
                  <a:ea typeface="한컴 고딕" panose="02000500000000000000" pitchFamily="2" charset="-127"/>
                  <a:cs typeface="함초롬바탕" panose="02030604000101010101" pitchFamily="18" charset="-127"/>
                </a:rPr>
                <a:t>,</a:t>
              </a:r>
            </a:p>
            <a:p>
              <a:pPr algn="ctr">
                <a:lnSpc>
                  <a:spcPct val="150000"/>
                </a:lnSpc>
              </a:pPr>
              <a:r>
                <a:rPr lang="ko-KR" altLang="en-US" sz="2100" b="1" dirty="0">
                  <a:latin typeface="한컴 고딕" panose="02000500000000000000" pitchFamily="2" charset="-127"/>
                  <a:ea typeface="한컴 고딕" panose="02000500000000000000" pitchFamily="2" charset="-127"/>
                  <a:cs typeface="함초롬바탕" panose="02030604000101010101" pitchFamily="18" charset="-127"/>
                </a:rPr>
                <a:t>이를 양력을 환산해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225660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6E1FC6C-84BA-43F0-8E2E-45DB0786DB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8DB4114-BB36-4AD6-9E84-86F65F9B65C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4C6C63-72FF-48A2-89FE-10F0A15715CD}"/>
              </a:ext>
            </a:extLst>
          </p:cNvPr>
          <p:cNvGrpSpPr/>
          <p:nvPr/>
        </p:nvGrpSpPr>
        <p:grpSpPr>
          <a:xfrm>
            <a:off x="0" y="-13915"/>
            <a:ext cx="12192000" cy="16269915"/>
            <a:chOff x="0" y="-13915"/>
            <a:chExt cx="12192000" cy="16269915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21985E9-EC33-483F-A044-20CAF64B64CD}"/>
                </a:ext>
              </a:extLst>
            </p:cNvPr>
            <p:cNvGrpSpPr/>
            <p:nvPr/>
          </p:nvGrpSpPr>
          <p:grpSpPr>
            <a:xfrm>
              <a:off x="0" y="-13915"/>
              <a:ext cx="12192000" cy="16269915"/>
              <a:chOff x="0" y="-13915"/>
              <a:chExt cx="12192000" cy="16269915"/>
            </a:xfrm>
          </p:grpSpPr>
          <p:pic>
            <p:nvPicPr>
              <p:cNvPr id="5" name="그림 4">
                <a:extLst>
                  <a:ext uri="{FF2B5EF4-FFF2-40B4-BE49-F238E27FC236}">
                    <a16:creationId xmlns:a16="http://schemas.microsoft.com/office/drawing/2014/main" id="{EE476798-8065-4103-A371-713BA121C0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-13915"/>
                <a:ext cx="12192000" cy="16269915"/>
              </a:xfrm>
              <a:prstGeom prst="rect">
                <a:avLst/>
              </a:prstGeom>
            </p:spPr>
          </p:pic>
          <p:sp>
            <p:nvSpPr>
              <p:cNvPr id="4" name="직사각형 3">
                <a:extLst>
                  <a:ext uri="{FF2B5EF4-FFF2-40B4-BE49-F238E27FC236}">
                    <a16:creationId xmlns:a16="http://schemas.microsoft.com/office/drawing/2014/main" id="{BA47C3B5-D7FE-4440-9AD8-7258C3504EB1}"/>
                  </a:ext>
                </a:extLst>
              </p:cNvPr>
              <p:cNvSpPr/>
              <p:nvPr/>
            </p:nvSpPr>
            <p:spPr>
              <a:xfrm>
                <a:off x="1206230" y="4319081"/>
                <a:ext cx="4105072" cy="27237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000" b="1" dirty="0">
                  <a:solidFill>
                    <a:schemeClr val="tx1"/>
                  </a:solidFill>
                  <a:latin typeface="Arial Black" panose="020B0A04020102020204" pitchFamily="34" charset="0"/>
                </a:endParaRPr>
              </a:p>
            </p:txBody>
          </p:sp>
        </p:grp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33E5B45B-DE3D-46DB-821B-7F51941A6DC2}"/>
                </a:ext>
              </a:extLst>
            </p:cNvPr>
            <p:cNvSpPr/>
            <p:nvPr/>
          </p:nvSpPr>
          <p:spPr>
            <a:xfrm>
              <a:off x="6096000" y="10727598"/>
              <a:ext cx="4954621" cy="149996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ko-KR" altLang="en-US" sz="2100" b="1" dirty="0">
                  <a:latin typeface="한컴 고딕" panose="02000500000000000000" pitchFamily="2" charset="-127"/>
                  <a:ea typeface="한컴 고딕" panose="02000500000000000000" pitchFamily="2" charset="-127"/>
                  <a:cs typeface="함초롬바탕" panose="02030604000101010101" pitchFamily="18" charset="-127"/>
                </a:rPr>
                <a:t>임진왜란 당시 홍의장군 </a:t>
              </a:r>
              <a:r>
                <a:rPr lang="ko-KR" altLang="en-US" sz="2100" b="1" dirty="0" err="1">
                  <a:latin typeface="한컴 고딕" panose="02000500000000000000" pitchFamily="2" charset="-127"/>
                  <a:ea typeface="한컴 고딕" panose="02000500000000000000" pitchFamily="2" charset="-127"/>
                  <a:cs typeface="함초롬바탕" panose="02030604000101010101" pitchFamily="18" charset="-127"/>
                </a:rPr>
                <a:t>곽재우장군이</a:t>
              </a:r>
              <a:endParaRPr lang="en-US" altLang="ko-KR" sz="2100" b="1" dirty="0">
                <a:latin typeface="한컴 고딕" panose="02000500000000000000" pitchFamily="2" charset="-127"/>
                <a:ea typeface="한컴 고딕" panose="02000500000000000000" pitchFamily="2" charset="-127"/>
                <a:cs typeface="함초롬바탕" panose="02030604000101010101" pitchFamily="18" charset="-127"/>
              </a:endParaRPr>
            </a:p>
            <a:p>
              <a:pPr algn="ctr">
                <a:lnSpc>
                  <a:spcPct val="150000"/>
                </a:lnSpc>
              </a:pPr>
              <a:r>
                <a:rPr lang="ko-KR" altLang="en-US" sz="2100" b="1" dirty="0">
                  <a:latin typeface="한컴 고딕" panose="02000500000000000000" pitchFamily="2" charset="-127"/>
                  <a:ea typeface="한컴 고딕" panose="02000500000000000000" pitchFamily="2" charset="-127"/>
                  <a:cs typeface="함초롬바탕" panose="02030604000101010101" pitchFamily="18" charset="-127"/>
                </a:rPr>
                <a:t>최초로 의병을 일으킨 날은 음력 </a:t>
              </a:r>
              <a:r>
                <a:rPr lang="en-US" altLang="ko-KR" sz="2100" b="1" dirty="0">
                  <a:latin typeface="한컴 고딕" panose="02000500000000000000" pitchFamily="2" charset="-127"/>
                  <a:ea typeface="한컴 고딕" panose="02000500000000000000" pitchFamily="2" charset="-127"/>
                  <a:cs typeface="함초롬바탕" panose="02030604000101010101" pitchFamily="18" charset="-127"/>
                </a:rPr>
                <a:t>4</a:t>
              </a:r>
              <a:r>
                <a:rPr lang="ko-KR" altLang="en-US" sz="2100" b="1" dirty="0">
                  <a:latin typeface="한컴 고딕" panose="02000500000000000000" pitchFamily="2" charset="-127"/>
                  <a:ea typeface="한컴 고딕" panose="02000500000000000000" pitchFamily="2" charset="-127"/>
                  <a:cs typeface="함초롬바탕" panose="02030604000101010101" pitchFamily="18" charset="-127"/>
                </a:rPr>
                <a:t>월 </a:t>
              </a:r>
              <a:r>
                <a:rPr lang="en-US" altLang="ko-KR" sz="2100" b="1" dirty="0">
                  <a:latin typeface="한컴 고딕" panose="02000500000000000000" pitchFamily="2" charset="-127"/>
                  <a:ea typeface="한컴 고딕" panose="02000500000000000000" pitchFamily="2" charset="-127"/>
                  <a:cs typeface="함초롬바탕" panose="02030604000101010101" pitchFamily="18" charset="-127"/>
                </a:rPr>
                <a:t>22</a:t>
              </a:r>
              <a:r>
                <a:rPr lang="ko-KR" altLang="en-US" sz="2100" b="1" dirty="0">
                  <a:latin typeface="한컴 고딕" panose="02000500000000000000" pitchFamily="2" charset="-127"/>
                  <a:ea typeface="한컴 고딕" panose="02000500000000000000" pitchFamily="2" charset="-127"/>
                  <a:cs typeface="함초롬바탕" panose="02030604000101010101" pitchFamily="18" charset="-127"/>
                </a:rPr>
                <a:t>일</a:t>
              </a:r>
              <a:r>
                <a:rPr lang="en-US" altLang="ko-KR" sz="2100" b="1" dirty="0">
                  <a:latin typeface="한컴 고딕" panose="02000500000000000000" pitchFamily="2" charset="-127"/>
                  <a:ea typeface="한컴 고딕" panose="02000500000000000000" pitchFamily="2" charset="-127"/>
                  <a:cs typeface="함초롬바탕" panose="02030604000101010101" pitchFamily="18" charset="-127"/>
                </a:rPr>
                <a:t>,</a:t>
              </a:r>
            </a:p>
            <a:p>
              <a:pPr algn="ctr">
                <a:lnSpc>
                  <a:spcPct val="150000"/>
                </a:lnSpc>
              </a:pPr>
              <a:r>
                <a:rPr lang="ko-KR" altLang="en-US" sz="2100" b="1" dirty="0">
                  <a:latin typeface="한컴 고딕" panose="02000500000000000000" pitchFamily="2" charset="-127"/>
                  <a:ea typeface="한컴 고딕" panose="02000500000000000000" pitchFamily="2" charset="-127"/>
                  <a:cs typeface="함초롬바탕" panose="02030604000101010101" pitchFamily="18" charset="-127"/>
                </a:rPr>
                <a:t>이를 양력을 환산해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14033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34</Words>
  <Application>Microsoft Office PowerPoint</Application>
  <PresentationFormat>사용자 지정</PresentationFormat>
  <Paragraphs>6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10" baseType="lpstr">
      <vt:lpstr>맑은 고딕</vt:lpstr>
      <vt:lpstr>한컴 고딕</vt:lpstr>
      <vt:lpstr>함초롬바탕</vt:lpstr>
      <vt:lpstr>Arial</vt:lpstr>
      <vt:lpstr>Arial Black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12</cp:revision>
  <dcterms:created xsi:type="dcterms:W3CDTF">2021-05-17T00:31:07Z</dcterms:created>
  <dcterms:modified xsi:type="dcterms:W3CDTF">2021-05-28T04:40:36Z</dcterms:modified>
</cp:coreProperties>
</file>