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F8F7"/>
    <a:srgbClr val="FBFB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85" autoAdjust="0"/>
    <p:restoredTop sz="94660"/>
  </p:normalViewPr>
  <p:slideViewPr>
    <p:cSldViewPr snapToGrid="0">
      <p:cViewPr varScale="1">
        <p:scale>
          <a:sx n="80" d="100"/>
          <a:sy n="80" d="100"/>
        </p:scale>
        <p:origin x="300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2327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39839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55267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3097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63057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0931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8000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9756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2727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24641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21978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317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0E3EE34-9E4C-4E12-B5B4-5E1D8DDF52D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38C83CD8-426B-4DA3-9346-FFC70CDE871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C5FB2BF9-1BC0-4429-ACCC-BC864B7E1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2315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0E3EE34-9E4C-4E12-B5B4-5E1D8DDF52D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38C83CD8-426B-4DA3-9346-FFC70CDE871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grpSp>
        <p:nvGrpSpPr>
          <p:cNvPr id="7" name="그룹 6">
            <a:extLst>
              <a:ext uri="{FF2B5EF4-FFF2-40B4-BE49-F238E27FC236}">
                <a16:creationId xmlns:a16="http://schemas.microsoft.com/office/drawing/2014/main" id="{EE53F9AD-9176-4CCA-B0BE-61126D618D1F}"/>
              </a:ext>
            </a:extLst>
          </p:cNvPr>
          <p:cNvGrpSpPr/>
          <p:nvPr/>
        </p:nvGrpSpPr>
        <p:grpSpPr>
          <a:xfrm>
            <a:off x="0" y="0"/>
            <a:ext cx="6858000" cy="9906000"/>
            <a:chOff x="0" y="0"/>
            <a:chExt cx="6858000" cy="9906000"/>
          </a:xfrm>
        </p:grpSpPr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F2405702-54CF-49B0-8D01-91589CFDD86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858000" cy="9906000"/>
            </a:xfrm>
            <a:prstGeom prst="rect">
              <a:avLst/>
            </a:prstGeom>
          </p:spPr>
        </p:pic>
        <p:sp>
          <p:nvSpPr>
            <p:cNvPr id="4" name="타원 3">
              <a:extLst>
                <a:ext uri="{FF2B5EF4-FFF2-40B4-BE49-F238E27FC236}">
                  <a16:creationId xmlns:a16="http://schemas.microsoft.com/office/drawing/2014/main" id="{35274722-24A5-44A6-BE5B-03E916E61129}"/>
                </a:ext>
              </a:extLst>
            </p:cNvPr>
            <p:cNvSpPr/>
            <p:nvPr/>
          </p:nvSpPr>
          <p:spPr>
            <a:xfrm>
              <a:off x="342900" y="3116179"/>
              <a:ext cx="2592805" cy="2538663"/>
            </a:xfrm>
            <a:prstGeom prst="ellipse">
              <a:avLst/>
            </a:prstGeom>
            <a:solidFill>
              <a:srgbClr val="F8F8F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109971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</TotalTime>
  <Words>0</Words>
  <Application>Microsoft Office PowerPoint</Application>
  <PresentationFormat>A4 용지(210x297mm)</PresentationFormat>
  <Paragraphs>0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8</cp:revision>
  <dcterms:created xsi:type="dcterms:W3CDTF">2021-09-26T23:24:27Z</dcterms:created>
  <dcterms:modified xsi:type="dcterms:W3CDTF">2021-10-28T01:22:41Z</dcterms:modified>
</cp:coreProperties>
</file>