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7" r:id="rId2"/>
    <p:sldId id="256" r:id="rId3"/>
  </p:sldIdLst>
  <p:sldSz cx="12192000" cy="16256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user" initials="u" lastIdx="1" clrIdx="0">
    <p:extLst>
      <p:ext uri="{19B8F6BF-5375-455C-9EA6-DF929625EA0E}">
        <p15:presenceInfo xmlns:p15="http://schemas.microsoft.com/office/powerpoint/2012/main" userId="us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6BACB"/>
    <a:srgbClr val="80B1C2"/>
    <a:srgbClr val="8DC2D5"/>
    <a:srgbClr val="96C6D6"/>
    <a:srgbClr val="4C7BA1"/>
    <a:srgbClr val="F6F5F4"/>
    <a:srgbClr val="FFFDF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32" d="100"/>
          <a:sy n="32" d="100"/>
        </p:scale>
        <p:origin x="2358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commentAuthors" Target="commentAuthor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660416"/>
            <a:ext cx="10363200" cy="5659496"/>
          </a:xfrm>
        </p:spPr>
        <p:txBody>
          <a:bodyPr anchor="b"/>
          <a:lstStyle>
            <a:lvl1pPr algn="ctr">
              <a:defRPr sz="8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8538164"/>
            <a:ext cx="9144000" cy="3924769"/>
          </a:xfrm>
        </p:spPr>
        <p:txBody>
          <a:bodyPr/>
          <a:lstStyle>
            <a:lvl1pPr marL="0" indent="0" algn="ctr">
              <a:buNone/>
              <a:defRPr sz="3200"/>
            </a:lvl1pPr>
            <a:lvl2pPr marL="609585" indent="0" algn="ctr">
              <a:buNone/>
              <a:defRPr sz="2667"/>
            </a:lvl2pPr>
            <a:lvl3pPr marL="1219170" indent="0" algn="ctr">
              <a:buNone/>
              <a:defRPr sz="2400"/>
            </a:lvl3pPr>
            <a:lvl4pPr marL="1828754" indent="0" algn="ctr">
              <a:buNone/>
              <a:defRPr sz="2133"/>
            </a:lvl4pPr>
            <a:lvl5pPr marL="2438339" indent="0" algn="ctr">
              <a:buNone/>
              <a:defRPr sz="2133"/>
            </a:lvl5pPr>
            <a:lvl6pPr marL="3047924" indent="0" algn="ctr">
              <a:buNone/>
              <a:defRPr sz="2133"/>
            </a:lvl6pPr>
            <a:lvl7pPr marL="3657509" indent="0" algn="ctr">
              <a:buNone/>
              <a:defRPr sz="2133"/>
            </a:lvl7pPr>
            <a:lvl8pPr marL="4267093" indent="0" algn="ctr">
              <a:buNone/>
              <a:defRPr sz="2133"/>
            </a:lvl8pPr>
            <a:lvl9pPr marL="4876678" indent="0" algn="ctr">
              <a:buNone/>
              <a:defRPr sz="2133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2021-06-14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560799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2021-06-14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154578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4052716"/>
            <a:ext cx="10515600" cy="6762043"/>
          </a:xfrm>
        </p:spPr>
        <p:txBody>
          <a:bodyPr anchor="b"/>
          <a:lstStyle>
            <a:lvl1pPr>
              <a:defRPr sz="8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10878731"/>
            <a:ext cx="10515600" cy="3555999"/>
          </a:xfrm>
        </p:spPr>
        <p:txBody>
          <a:bodyPr/>
          <a:lstStyle>
            <a:lvl1pPr marL="0" indent="0">
              <a:buNone/>
              <a:defRPr sz="3200">
                <a:solidFill>
                  <a:schemeClr val="tx1"/>
                </a:solidFill>
              </a:defRPr>
            </a:lvl1pPr>
            <a:lvl2pPr marL="609585" indent="0">
              <a:buNone/>
              <a:defRPr sz="2667">
                <a:solidFill>
                  <a:schemeClr val="tx1">
                    <a:tint val="75000"/>
                  </a:schemeClr>
                </a:solidFill>
              </a:defRPr>
            </a:lvl2pPr>
            <a:lvl3pPr marL="121917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3pPr>
            <a:lvl4pPr marL="1828754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4pPr>
            <a:lvl5pPr marL="2438339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5pPr>
            <a:lvl6pPr marL="3047924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6pPr>
            <a:lvl7pPr marL="3657509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7pPr>
            <a:lvl8pPr marL="4267093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8pPr>
            <a:lvl9pPr marL="4876678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2021-06-14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701134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4327407"/>
            <a:ext cx="5181600" cy="10314283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4327407"/>
            <a:ext cx="5181600" cy="10314283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2021-06-14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467229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865485"/>
            <a:ext cx="10515600" cy="3142075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3984979"/>
            <a:ext cx="5157787" cy="1952977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5937956"/>
            <a:ext cx="5157787" cy="87338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1" y="3984979"/>
            <a:ext cx="5183188" cy="1952977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1" y="5937956"/>
            <a:ext cx="5183188" cy="87338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2021-06-14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764414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2021-06-14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732867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2021-06-14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376051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1083733"/>
            <a:ext cx="3932237" cy="3793067"/>
          </a:xfrm>
        </p:spPr>
        <p:txBody>
          <a:bodyPr anchor="b"/>
          <a:lstStyle>
            <a:lvl1pPr>
              <a:defRPr sz="4267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2340567"/>
            <a:ext cx="6172200" cy="11552296"/>
          </a:xfrm>
        </p:spPr>
        <p:txBody>
          <a:bodyPr/>
          <a:lstStyle>
            <a:lvl1pPr>
              <a:defRPr sz="4267"/>
            </a:lvl1pPr>
            <a:lvl2pPr>
              <a:defRPr sz="3733"/>
            </a:lvl2pPr>
            <a:lvl3pPr>
              <a:defRPr sz="3200"/>
            </a:lvl3pPr>
            <a:lvl4pPr>
              <a:defRPr sz="2667"/>
            </a:lvl4pPr>
            <a:lvl5pPr>
              <a:defRPr sz="2667"/>
            </a:lvl5pPr>
            <a:lvl6pPr>
              <a:defRPr sz="2667"/>
            </a:lvl6pPr>
            <a:lvl7pPr>
              <a:defRPr sz="2667"/>
            </a:lvl7pPr>
            <a:lvl8pPr>
              <a:defRPr sz="2667"/>
            </a:lvl8pPr>
            <a:lvl9pPr>
              <a:defRPr sz="2667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876800"/>
            <a:ext cx="3932237" cy="9034875"/>
          </a:xfrm>
        </p:spPr>
        <p:txBody>
          <a:bodyPr/>
          <a:lstStyle>
            <a:lvl1pPr marL="0" indent="0">
              <a:buNone/>
              <a:defRPr sz="2133"/>
            </a:lvl1pPr>
            <a:lvl2pPr marL="609585" indent="0">
              <a:buNone/>
              <a:defRPr sz="1867"/>
            </a:lvl2pPr>
            <a:lvl3pPr marL="1219170" indent="0">
              <a:buNone/>
              <a:defRPr sz="1600"/>
            </a:lvl3pPr>
            <a:lvl4pPr marL="1828754" indent="0">
              <a:buNone/>
              <a:defRPr sz="1333"/>
            </a:lvl4pPr>
            <a:lvl5pPr marL="2438339" indent="0">
              <a:buNone/>
              <a:defRPr sz="1333"/>
            </a:lvl5pPr>
            <a:lvl6pPr marL="3047924" indent="0">
              <a:buNone/>
              <a:defRPr sz="1333"/>
            </a:lvl6pPr>
            <a:lvl7pPr marL="3657509" indent="0">
              <a:buNone/>
              <a:defRPr sz="1333"/>
            </a:lvl7pPr>
            <a:lvl8pPr marL="4267093" indent="0">
              <a:buNone/>
              <a:defRPr sz="1333"/>
            </a:lvl8pPr>
            <a:lvl9pPr marL="4876678" indent="0">
              <a:buNone/>
              <a:defRPr sz="1333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2021-06-14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849375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1083733"/>
            <a:ext cx="3932237" cy="3793067"/>
          </a:xfrm>
        </p:spPr>
        <p:txBody>
          <a:bodyPr anchor="b"/>
          <a:lstStyle>
            <a:lvl1pPr>
              <a:defRPr sz="4267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2340567"/>
            <a:ext cx="6172200" cy="11552296"/>
          </a:xfrm>
        </p:spPr>
        <p:txBody>
          <a:bodyPr anchor="t"/>
          <a:lstStyle>
            <a:lvl1pPr marL="0" indent="0">
              <a:buNone/>
              <a:defRPr sz="4267"/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876800"/>
            <a:ext cx="3932237" cy="9034875"/>
          </a:xfrm>
        </p:spPr>
        <p:txBody>
          <a:bodyPr/>
          <a:lstStyle>
            <a:lvl1pPr marL="0" indent="0">
              <a:buNone/>
              <a:defRPr sz="2133"/>
            </a:lvl1pPr>
            <a:lvl2pPr marL="609585" indent="0">
              <a:buNone/>
              <a:defRPr sz="1867"/>
            </a:lvl2pPr>
            <a:lvl3pPr marL="1219170" indent="0">
              <a:buNone/>
              <a:defRPr sz="1600"/>
            </a:lvl3pPr>
            <a:lvl4pPr marL="1828754" indent="0">
              <a:buNone/>
              <a:defRPr sz="1333"/>
            </a:lvl4pPr>
            <a:lvl5pPr marL="2438339" indent="0">
              <a:buNone/>
              <a:defRPr sz="1333"/>
            </a:lvl5pPr>
            <a:lvl6pPr marL="3047924" indent="0">
              <a:buNone/>
              <a:defRPr sz="1333"/>
            </a:lvl6pPr>
            <a:lvl7pPr marL="3657509" indent="0">
              <a:buNone/>
              <a:defRPr sz="1333"/>
            </a:lvl7pPr>
            <a:lvl8pPr marL="4267093" indent="0">
              <a:buNone/>
              <a:defRPr sz="1333"/>
            </a:lvl8pPr>
            <a:lvl9pPr marL="4876678" indent="0">
              <a:buNone/>
              <a:defRPr sz="1333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2021-06-14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841052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2021-06-14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414013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865481"/>
            <a:ext cx="2628900" cy="13776209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865481"/>
            <a:ext cx="7734300" cy="13776209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2021-06-14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06588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865485"/>
            <a:ext cx="10515600" cy="31420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4327407"/>
            <a:ext cx="10515600" cy="103142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15066908"/>
            <a:ext cx="2743200" cy="86548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F14F88-AE97-42DA-9AB2-E06B4B6B0264}" type="datetimeFigureOut">
              <a:rPr lang="ko-KR" altLang="en-US" smtClean="0"/>
              <a:t>2021-06-14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15066908"/>
            <a:ext cx="4114800" cy="86548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15066908"/>
            <a:ext cx="2743200" cy="86548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60661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1219170" rtl="0" eaLnBrk="1" latinLnBrk="1" hangingPunct="1">
        <a:lnSpc>
          <a:spcPct val="90000"/>
        </a:lnSpc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4792" indent="-304792" algn="l" defTabSz="1219170" rtl="0" eaLnBrk="1" latinLnBrk="1" hangingPunct="1">
        <a:lnSpc>
          <a:spcPct val="90000"/>
        </a:lnSpc>
        <a:spcBef>
          <a:spcPts val="1333"/>
        </a:spcBef>
        <a:buFont typeface="Arial" panose="020B0604020202020204" pitchFamily="34" charset="0"/>
        <a:buChar char="•"/>
        <a:defRPr sz="3733" kern="1200">
          <a:solidFill>
            <a:schemeClr val="tx1"/>
          </a:solidFill>
          <a:latin typeface="+mn-lt"/>
          <a:ea typeface="+mn-ea"/>
          <a:cs typeface="+mn-cs"/>
        </a:defRPr>
      </a:lvl1pPr>
      <a:lvl2pPr marL="914377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585AB58-C30C-450B-8D8A-C689F476F5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5" name="내용 개체 틀 4">
            <a:extLst>
              <a:ext uri="{FF2B5EF4-FFF2-40B4-BE49-F238E27FC236}">
                <a16:creationId xmlns:a16="http://schemas.microsoft.com/office/drawing/2014/main" id="{837CBB22-4EAB-44C3-B41A-7977B95C860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16403585"/>
          </a:xfrm>
        </p:spPr>
      </p:pic>
    </p:spTree>
    <p:extLst>
      <p:ext uri="{BB962C8B-B14F-4D97-AF65-F5344CB8AC3E}">
        <p14:creationId xmlns:p14="http://schemas.microsoft.com/office/powerpoint/2010/main" val="43592694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E4653B5-EB94-430D-B12C-FCB7B04B58A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4062FF05-37A2-4B02-8B7A-82E3DFFD5CE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10" name="내용 개체 틀 4">
            <a:extLst>
              <a:ext uri="{FF2B5EF4-FFF2-40B4-BE49-F238E27FC236}">
                <a16:creationId xmlns:a16="http://schemas.microsoft.com/office/drawing/2014/main" id="{3FC9AD2D-1B79-4D30-BA5E-F8339CCFC74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6403585"/>
          </a:xfrm>
          <a:prstGeom prst="rect">
            <a:avLst/>
          </a:prstGeom>
        </p:spPr>
      </p:pic>
      <p:grpSp>
        <p:nvGrpSpPr>
          <p:cNvPr id="11" name="그룹 10">
            <a:extLst>
              <a:ext uri="{FF2B5EF4-FFF2-40B4-BE49-F238E27FC236}">
                <a16:creationId xmlns:a16="http://schemas.microsoft.com/office/drawing/2014/main" id="{955C5FBF-2BD9-465E-B2DE-CD12FC142259}"/>
              </a:ext>
            </a:extLst>
          </p:cNvPr>
          <p:cNvGrpSpPr/>
          <p:nvPr/>
        </p:nvGrpSpPr>
        <p:grpSpPr>
          <a:xfrm>
            <a:off x="1115440" y="7002291"/>
            <a:ext cx="5544765" cy="4674036"/>
            <a:chOff x="1115440" y="7002291"/>
            <a:chExt cx="5544765" cy="4674036"/>
          </a:xfrm>
        </p:grpSpPr>
        <p:sp>
          <p:nvSpPr>
            <p:cNvPr id="7" name="타원 6">
              <a:extLst>
                <a:ext uri="{FF2B5EF4-FFF2-40B4-BE49-F238E27FC236}">
                  <a16:creationId xmlns:a16="http://schemas.microsoft.com/office/drawing/2014/main" id="{1860B024-FF94-4811-A105-D0D8C2258EC2}"/>
                </a:ext>
              </a:extLst>
            </p:cNvPr>
            <p:cNvSpPr/>
            <p:nvPr/>
          </p:nvSpPr>
          <p:spPr>
            <a:xfrm>
              <a:off x="2856076" y="8910532"/>
              <a:ext cx="3595990" cy="2759412"/>
            </a:xfrm>
            <a:prstGeom prst="ellipse">
              <a:avLst/>
            </a:prstGeom>
            <a:solidFill>
              <a:srgbClr val="86BA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" name="타원 5">
              <a:extLst>
                <a:ext uri="{FF2B5EF4-FFF2-40B4-BE49-F238E27FC236}">
                  <a16:creationId xmlns:a16="http://schemas.microsoft.com/office/drawing/2014/main" id="{2C78E021-31D9-4A43-B3E1-C8537F374A18}"/>
                </a:ext>
              </a:extLst>
            </p:cNvPr>
            <p:cNvSpPr/>
            <p:nvPr/>
          </p:nvSpPr>
          <p:spPr>
            <a:xfrm>
              <a:off x="1115440" y="7002291"/>
              <a:ext cx="5544765" cy="4674036"/>
            </a:xfrm>
            <a:prstGeom prst="ellipse">
              <a:avLst/>
            </a:prstGeom>
            <a:gradFill flip="none" rotWithShape="1">
              <a:gsLst>
                <a:gs pos="0">
                  <a:srgbClr val="96C6D6">
                    <a:shade val="30000"/>
                    <a:satMod val="115000"/>
                  </a:srgbClr>
                </a:gs>
                <a:gs pos="50000">
                  <a:srgbClr val="96C6D6">
                    <a:shade val="67500"/>
                    <a:satMod val="115000"/>
                  </a:srgbClr>
                </a:gs>
                <a:gs pos="100000">
                  <a:srgbClr val="96C6D6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13" name="TextBox 12">
            <a:extLst>
              <a:ext uri="{FF2B5EF4-FFF2-40B4-BE49-F238E27FC236}">
                <a16:creationId xmlns:a16="http://schemas.microsoft.com/office/drawing/2014/main" id="{62472F4A-819B-447B-9B74-8D58D1E73613}"/>
              </a:ext>
            </a:extLst>
          </p:cNvPr>
          <p:cNvSpPr txBox="1"/>
          <p:nvPr/>
        </p:nvSpPr>
        <p:spPr>
          <a:xfrm>
            <a:off x="1481234" y="6798585"/>
            <a:ext cx="4970832" cy="657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endParaRPr lang="ko-KR" altLang="en-US" sz="2900" b="1" dirty="0">
              <a:solidFill>
                <a:schemeClr val="bg1"/>
              </a:solidFill>
              <a:latin typeface="HY엽서M" panose="02030600000101010101" pitchFamily="18" charset="-127"/>
              <a:ea typeface="HY엽서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04199819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57</TotalTime>
  <Words>0</Words>
  <Application>Microsoft Office PowerPoint</Application>
  <PresentationFormat>사용자 지정</PresentationFormat>
  <Paragraphs>0</Paragraphs>
  <Slides>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8" baseType="lpstr">
      <vt:lpstr>HY엽서M</vt:lpstr>
      <vt:lpstr>맑은 고딕</vt:lpstr>
      <vt:lpstr>Arial</vt:lpstr>
      <vt:lpstr>Calibri</vt:lpstr>
      <vt:lpstr>Calibri Light</vt:lpstr>
      <vt:lpstr>Office 테마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20</cp:revision>
  <dcterms:created xsi:type="dcterms:W3CDTF">2021-05-17T00:31:07Z</dcterms:created>
  <dcterms:modified xsi:type="dcterms:W3CDTF">2021-06-14T04:13:00Z</dcterms:modified>
</cp:coreProperties>
</file>