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3CD89D-C7AD-48B9-A3F3-C907904D8F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2D28E2-96EA-4EF7-801E-53DFB5E867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8DD557-F6E1-4A38-8471-596B44B8E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17F7FB-F0B1-4AA3-B94B-39549A0C9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16794C-C9C3-418E-A0B5-11641A0B9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8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275CD5-568D-4AB2-AF98-FEE7A7F6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B0FF6B-F39B-46A9-AE9A-A8B3BC1E2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88710-44E0-4DF6-B5AB-8607C8BA6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B5E0D-530B-45AE-83DD-0E8AA32E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5E19A98-8CD7-48C6-B670-BB775A90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3211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FD5C8E-F9FA-468D-9DB2-A4500D693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5E8362-22C9-4AA8-83AE-E50153AC2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727DD8-5CB5-4C5D-B2FC-8CBB01917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A2C757-B1DD-463F-A032-10601FDD0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C1B07F-5395-48DC-B2A0-C67158CA2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7715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B9BB78-1A8A-4283-901C-392E1C023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8E515E-93DB-45A0-9FA4-7E56BD333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81B2214-C38E-45F1-B60E-FA328FEB3A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BC3B45E-BDFD-4922-B756-773DFB738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B9F4231-2829-4FD7-9022-144510978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4B0829-4DDD-4C01-8FF5-D85865DD4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996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F71AE-58B7-4F6E-9F32-73959A418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0995A5-236F-40BC-B56C-3E1A49C6D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E9C8D4B-2EE5-4469-B1F9-8CDDD8C5C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FA47814-72C8-4D4D-A0AC-DDE665AE69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C62A7E5-3F23-4E8E-9101-E5875064A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DA85FC6-F67F-47B9-ACCD-193E9EFF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2D63327-3392-440D-92F4-64085AFBA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E949886-ECBF-4BD6-934C-F6B23F738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14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AE51CB-1BF5-4169-8734-34670E669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160A30A-9DAE-4B18-82F2-2A94935E9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BB8A4F4-E491-4390-B523-9B6495D32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4F3C773-47AB-45D9-A243-B8B8D428D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42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AFFFA92-37B7-433A-B893-5A0CC4A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4478BBF-E642-428A-9519-04346E5CF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8C2EC65-878C-49D4-9682-5186701B2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620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C2D0FF-6704-4B11-8DBE-2043C64BC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2952C9-C200-4A8F-9775-5BBCB6919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4C72AC-BB69-4E9F-B5F9-6C7304083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BC5564E-9CA4-4350-8EDE-913FCBFAA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FF3F0E5-41AD-4E3E-A4F8-795EEA459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E7A2381-79FE-4599-9084-4CD36F93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829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228197-2DC6-4054-9936-B2B2B3FFA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A019064-3F22-4B72-A972-C2CCD1A3EB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6D0594B-243C-4D95-872E-531201A6FD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6C3E8E3-73EB-49A4-82E8-048D4FD98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93F4643-12C1-4B7A-B994-25921043E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E163168-054D-4162-977D-3B532C312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86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54D79E-4483-4AC2-B598-11CC0D64A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E2AFC47-EF6E-49DD-8453-156CD4617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695A5B9-FB46-492F-ABB4-3EE245EE9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4C4C1D0-8EE2-4010-B7DD-1D8B5B3D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5DFC6-01CF-4C34-9181-B655C47D3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46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AA414EF-BF29-4303-A8CD-EEF29FF726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FA122F0-408B-4DAB-9C1A-CA8C5ABC41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ACDC61-5614-4687-90CE-C5F42F342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34DCDE-7926-49AA-A466-39E18242C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3D0A7-B66B-469A-B7F3-3FE37BC96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066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152EE67-45A2-468C-B658-76C6F9529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8269C1-3F32-4AD8-A253-C781E3188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3C2AC5-D2AE-499D-AECE-0349E0A2CA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8119F-ED6D-4C1C-9CC2-F075FF9B9291}" type="datetimeFigureOut">
              <a:rPr lang="ko-KR" altLang="en-US" smtClean="0"/>
              <a:t>2021-03-10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0DCF0E-9C1F-4EDE-BE42-1142531624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86F1BB-F8F6-4761-ABEF-53DEFAA4C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57F81-7FF5-4C60-A4EB-1338D15E0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132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91F1A2-FF12-4393-86B8-D7C76121E3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90F5BB-D88B-4B6F-9D77-829FDB8A57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E139EEB-4042-4669-B91D-A15A8F3E3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-1968500"/>
            <a:ext cx="10134600" cy="1013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877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0419F0-7E4E-421F-B930-51991DC93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FB7EFC5-CD26-4DE0-83FA-E95F0F54B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53" y="-2425700"/>
            <a:ext cx="10706894" cy="10706894"/>
          </a:xfrm>
        </p:spPr>
      </p:pic>
    </p:spTree>
    <p:extLst>
      <p:ext uri="{BB962C8B-B14F-4D97-AF65-F5344CB8AC3E}">
        <p14:creationId xmlns:p14="http://schemas.microsoft.com/office/powerpoint/2010/main" val="2408717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90F688-AAC1-43CE-B433-2C3C7279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287DFBE-A99D-4D02-B4B7-3DDD53015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6" y="-1828800"/>
            <a:ext cx="10515600" cy="10515600"/>
          </a:xfrm>
        </p:spPr>
      </p:pic>
    </p:spTree>
    <p:extLst>
      <p:ext uri="{BB962C8B-B14F-4D97-AF65-F5344CB8AC3E}">
        <p14:creationId xmlns:p14="http://schemas.microsoft.com/office/powerpoint/2010/main" val="3099077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824260-70F1-41D9-95EA-DB9DB5992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A380E11-C91B-4B25-8F58-24027EC66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03" y="-2374900"/>
            <a:ext cx="11125994" cy="11125994"/>
          </a:xfrm>
        </p:spPr>
      </p:pic>
    </p:spTree>
    <p:extLst>
      <p:ext uri="{BB962C8B-B14F-4D97-AF65-F5344CB8AC3E}">
        <p14:creationId xmlns:p14="http://schemas.microsoft.com/office/powerpoint/2010/main" val="286108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2021-03-10T04:46:51Z</dcterms:created>
  <dcterms:modified xsi:type="dcterms:W3CDTF">2021-03-10T04:47:43Z</dcterms:modified>
</cp:coreProperties>
</file>