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CE5CBD6-CEA1-4C8E-B9DB-953149023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858000" cy="918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18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E38C23EC-6DA9-4111-BAA8-0B3617F773E3}"/>
              </a:ext>
            </a:extLst>
          </p:cNvPr>
          <p:cNvGrpSpPr/>
          <p:nvPr/>
        </p:nvGrpSpPr>
        <p:grpSpPr>
          <a:xfrm>
            <a:off x="0" y="-1"/>
            <a:ext cx="6858000" cy="9184183"/>
            <a:chOff x="0" y="-1"/>
            <a:chExt cx="6858000" cy="918418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CCE5CBD6-CEA1-4C8E-B9DB-953149023B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6858000" cy="9184183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CC35099-2017-424A-8CF3-B95359121C03}"/>
                </a:ext>
              </a:extLst>
            </p:cNvPr>
            <p:cNvSpPr/>
            <p:nvPr/>
          </p:nvSpPr>
          <p:spPr>
            <a:xfrm>
              <a:off x="758282" y="3702205"/>
              <a:ext cx="3133493" cy="2676293"/>
            </a:xfrm>
            <a:prstGeom prst="rect">
              <a:avLst/>
            </a:prstGeom>
            <a:solidFill>
              <a:srgbClr val="35413F"/>
            </a:solidFill>
            <a:ln>
              <a:solidFill>
                <a:srgbClr val="3541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38224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2021-11-23T00:59:24Z</dcterms:created>
  <dcterms:modified xsi:type="dcterms:W3CDTF">2021-11-23T01:02:41Z</dcterms:modified>
</cp:coreProperties>
</file>