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17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3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8641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2132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561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9407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23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8418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4007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625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2795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7725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7344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191AB-CBAE-45DC-8A62-C1B03C57A9E0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2D8EB-94E3-49F9-9A7F-1E8DFA101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340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5" y="-180528"/>
            <a:ext cx="6858000" cy="932452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188640" y="1115616"/>
            <a:ext cx="2808312" cy="3523603"/>
          </a:xfrm>
          <a:prstGeom prst="rect">
            <a:avLst/>
          </a:prstGeom>
          <a:noFill/>
          <a:ln w="76200">
            <a:solidFill>
              <a:srgbClr val="3017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23" y="662"/>
            <a:ext cx="3048708" cy="8246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-182975" y="1161916"/>
            <a:ext cx="35283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나물밥</a:t>
            </a:r>
            <a:endParaRPr lang="en-US" altLang="ko-KR" sz="2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콩나물국</a:t>
            </a:r>
            <a:endParaRPr lang="en-US" altLang="ko-KR" sz="2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돼지고기튀김</a:t>
            </a:r>
            <a:endParaRPr lang="en-US" altLang="ko-KR" sz="2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무배무침</a:t>
            </a:r>
            <a:endParaRPr lang="en-US" altLang="ko-KR" sz="2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꿀떡                   </a:t>
            </a:r>
            <a:endParaRPr lang="en-US" altLang="ko-KR" sz="2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우</a:t>
            </a:r>
            <a:r>
              <a:rPr lang="ko-KR" altLang="en-US" sz="24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40968" y="971600"/>
            <a:ext cx="39017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b="1" i="1" dirty="0" smtClean="0">
                <a:solidFill>
                  <a:schemeClr val="accent6">
                    <a:lumMod val="50000"/>
                  </a:schemeClr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국권 회복을 위하여 헌신하고 </a:t>
            </a:r>
            <a:endParaRPr lang="en-US" altLang="ko-KR" b="1" i="1" dirty="0" smtClean="0">
              <a:solidFill>
                <a:schemeClr val="accent6">
                  <a:lumMod val="50000"/>
                </a:schemeClr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b="1" i="1" dirty="0" smtClean="0">
                <a:solidFill>
                  <a:schemeClr val="accent6">
                    <a:lumMod val="50000"/>
                  </a:schemeClr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희생하신 순국선열의 독립정신과 </a:t>
            </a:r>
            <a:endParaRPr lang="en-US" altLang="ko-KR" b="1" i="1" dirty="0" smtClean="0">
              <a:solidFill>
                <a:schemeClr val="accent6">
                  <a:lumMod val="50000"/>
                </a:schemeClr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b="1" i="1" dirty="0" smtClean="0">
                <a:solidFill>
                  <a:schemeClr val="accent6">
                    <a:lumMod val="50000"/>
                  </a:schemeClr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희생정신을 후세에 길이 전하고  </a:t>
            </a:r>
            <a:endParaRPr lang="en-US" altLang="ko-KR" b="1" i="1" dirty="0" smtClean="0">
              <a:solidFill>
                <a:schemeClr val="accent6">
                  <a:lumMod val="50000"/>
                </a:schemeClr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b="1" i="1" dirty="0" smtClean="0">
                <a:solidFill>
                  <a:schemeClr val="accent6">
                    <a:lumMod val="50000"/>
                  </a:schemeClr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그분들을 기억하는 순국선열의 날</a:t>
            </a:r>
            <a:r>
              <a:rPr lang="en-US" altLang="ko-KR" b="1" i="1" dirty="0" smtClean="0">
                <a:solidFill>
                  <a:schemeClr val="accent6">
                    <a:lumMod val="50000"/>
                  </a:schemeClr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!</a:t>
            </a:r>
            <a:endParaRPr lang="ko-KR" altLang="en-US" b="1" i="1" dirty="0">
              <a:solidFill>
                <a:schemeClr val="accent6">
                  <a:lumMod val="50000"/>
                </a:schemeClr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52543" y="3059832"/>
            <a:ext cx="3717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b="1" i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그 시절 독립운동가의 음식을 </a:t>
            </a:r>
            <a:endParaRPr lang="en-US" altLang="ko-KR" b="1" i="1" dirty="0" smtClean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b="1" i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먹어보고  오늘의 의미를  </a:t>
            </a:r>
            <a:endParaRPr lang="en-US" altLang="ko-KR" b="1" i="1" dirty="0" smtClean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b="1" i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되새겨 봅시다</a:t>
            </a:r>
            <a:r>
              <a:rPr lang="en-US" altLang="ko-KR" b="1" i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  <a:endParaRPr lang="ko-KR" altLang="en-US" b="1" i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458" y="662"/>
            <a:ext cx="602606" cy="828292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359" y="131805"/>
            <a:ext cx="2484276" cy="69350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725" y="6012160"/>
            <a:ext cx="1681910" cy="27109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3" t="305" b="2818"/>
          <a:stretch/>
        </p:blipFill>
        <p:spPr>
          <a:xfrm>
            <a:off x="790368" y="5148064"/>
            <a:ext cx="4065813" cy="357502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182" y="5076056"/>
            <a:ext cx="1827820" cy="102460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3319" y="5470821"/>
            <a:ext cx="3823059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대한민국 임시정부에서 </a:t>
            </a:r>
            <a:endParaRPr lang="en-US" altLang="ko-KR" b="1" dirty="0" smtClean="0">
              <a:solidFill>
                <a:schemeClr val="accent2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독립운동가들의 </a:t>
            </a:r>
            <a:endParaRPr lang="en-US" altLang="ko-KR" b="1" dirty="0" smtClean="0">
              <a:solidFill>
                <a:schemeClr val="accent2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영양보충을 위해서 </a:t>
            </a:r>
            <a:endParaRPr lang="en-US" altLang="ko-KR" b="1" dirty="0" smtClean="0">
              <a:solidFill>
                <a:schemeClr val="accent2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먹었던  </a:t>
            </a:r>
            <a:r>
              <a:rPr lang="ko-KR" altLang="en-US" sz="2000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돼지고기튀김</a:t>
            </a:r>
            <a:r>
              <a:rPr lang="en-US" altLang="ko-KR" sz="2000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  <a:endParaRPr lang="en-US" altLang="ko-KR" b="1" dirty="0" smtClean="0">
              <a:solidFill>
                <a:schemeClr val="accent2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sz="2000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힘들고 어려웠던 시절의 음식들</a:t>
            </a:r>
            <a:r>
              <a:rPr lang="en-US" altLang="ko-KR" sz="2000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en-US" altLang="ko-KR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‘</a:t>
            </a:r>
            <a:r>
              <a:rPr lang="ko-KR" altLang="en-US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순국선열의 날</a:t>
            </a:r>
            <a:r>
              <a:rPr lang="en-US" altLang="ko-KR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’</a:t>
            </a:r>
            <a:r>
              <a:rPr lang="ko-KR" altLang="en-US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에 함께해요</a:t>
            </a:r>
            <a:r>
              <a:rPr lang="en-US" altLang="ko-KR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  <a:r>
              <a:rPr lang="ko-KR" altLang="en-US" b="1" dirty="0" smtClean="0">
                <a:solidFill>
                  <a:schemeClr val="accent2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endParaRPr lang="en-US" altLang="ko-KR" b="1" dirty="0" smtClean="0">
              <a:solidFill>
                <a:schemeClr val="accent2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endParaRPr lang="en-US" altLang="ko-KR" b="1" dirty="0" smtClean="0">
              <a:solidFill>
                <a:schemeClr val="accent2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2" y="5652120"/>
            <a:ext cx="957817" cy="2719174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741" y="3408367"/>
            <a:ext cx="633171" cy="58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94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53</Words>
  <Application>Microsoft Office PowerPoint</Application>
  <PresentationFormat>화면 슬라이드 쇼(4:3)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HY견고딕</vt:lpstr>
      <vt:lpstr>HY견명조</vt:lpstr>
      <vt:lpstr>HY엽서M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</cp:revision>
  <dcterms:created xsi:type="dcterms:W3CDTF">2020-09-16T01:26:51Z</dcterms:created>
  <dcterms:modified xsi:type="dcterms:W3CDTF">2020-09-25T00:39:43Z</dcterms:modified>
</cp:coreProperties>
</file>