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166418F-43A4-4A62-8583-E33999D69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824"/>
            <a:ext cx="6908230" cy="994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3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2F5C53ED-6DAF-4F93-87F1-0FB1A037D33C}"/>
              </a:ext>
            </a:extLst>
          </p:cNvPr>
          <p:cNvGrpSpPr/>
          <p:nvPr/>
        </p:nvGrpSpPr>
        <p:grpSpPr>
          <a:xfrm>
            <a:off x="0" y="0"/>
            <a:ext cx="6858000" cy="9998242"/>
            <a:chOff x="0" y="102624"/>
            <a:chExt cx="6858000" cy="9700752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60F99AC-05CF-4575-BBF8-86B482096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02624"/>
              <a:ext cx="6858000" cy="9700752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53658FA3-A86D-4133-AF39-9B6BA6172102}"/>
                </a:ext>
              </a:extLst>
            </p:cNvPr>
            <p:cNvSpPr/>
            <p:nvPr/>
          </p:nvSpPr>
          <p:spPr>
            <a:xfrm>
              <a:off x="514350" y="3164305"/>
              <a:ext cx="1567113" cy="2658979"/>
            </a:xfrm>
            <a:prstGeom prst="roundRect">
              <a:avLst/>
            </a:prstGeom>
            <a:solidFill>
              <a:srgbClr val="FBFBF9"/>
            </a:solidFill>
            <a:ln>
              <a:solidFill>
                <a:srgbClr val="FBFB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8222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</cp:revision>
  <dcterms:created xsi:type="dcterms:W3CDTF">2021-09-26T23:24:27Z</dcterms:created>
  <dcterms:modified xsi:type="dcterms:W3CDTF">2021-09-27T00:04:49Z</dcterms:modified>
</cp:coreProperties>
</file>