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E6189BA-5CBB-4707-ACE9-E2C1F1A10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3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B84E360-5B63-4E93-B85E-A53C3D1FA210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E6189BA-5CBB-4707-ACE9-E2C1F1A10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B26F20A-D46C-4805-B235-92E69A9BEFA4}"/>
                </a:ext>
              </a:extLst>
            </p:cNvPr>
            <p:cNvSpPr/>
            <p:nvPr/>
          </p:nvSpPr>
          <p:spPr>
            <a:xfrm>
              <a:off x="857250" y="3284621"/>
              <a:ext cx="2042361" cy="2391656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6134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10</cp:revision>
  <dcterms:created xsi:type="dcterms:W3CDTF">2021-09-26T23:24:27Z</dcterms:created>
  <dcterms:modified xsi:type="dcterms:W3CDTF">2021-10-28T01:30:24Z</dcterms:modified>
</cp:coreProperties>
</file>