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59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CCA7"/>
    <a:srgbClr val="FEFDFE"/>
    <a:srgbClr val="F8F0BF"/>
    <a:srgbClr val="FFFFFF"/>
    <a:srgbClr val="F8F8F7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2021-10-28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391C2CB7-F36A-4583-9D67-12C927B2D3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858000" cy="990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23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5AE7AE3E-30E4-4F07-99E9-90F9DDBAE51C}"/>
              </a:ext>
            </a:extLst>
          </p:cNvPr>
          <p:cNvGrpSpPr/>
          <p:nvPr/>
        </p:nvGrpSpPr>
        <p:grpSpPr>
          <a:xfrm>
            <a:off x="0" y="-1"/>
            <a:ext cx="6858000" cy="9906001"/>
            <a:chOff x="0" y="-1"/>
            <a:chExt cx="6858000" cy="9906001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391C2CB7-F36A-4583-9D67-12C927B2D3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1"/>
              <a:ext cx="6858000" cy="9906001"/>
            </a:xfrm>
            <a:prstGeom prst="rect">
              <a:avLst/>
            </a:prstGeom>
          </p:spPr>
        </p:pic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9529C1B5-F92A-4CC2-A65A-54F2D41A0D8C}"/>
                </a:ext>
              </a:extLst>
            </p:cNvPr>
            <p:cNvSpPr/>
            <p:nvPr/>
          </p:nvSpPr>
          <p:spPr>
            <a:xfrm>
              <a:off x="300789" y="3597443"/>
              <a:ext cx="2370222" cy="3332748"/>
            </a:xfrm>
            <a:prstGeom prst="rect">
              <a:avLst/>
            </a:prstGeom>
            <a:solidFill>
              <a:srgbClr val="F2CC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3523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13</cp:revision>
  <dcterms:created xsi:type="dcterms:W3CDTF">2021-09-26T23:24:27Z</dcterms:created>
  <dcterms:modified xsi:type="dcterms:W3CDTF">2021-10-28T01:41:38Z</dcterms:modified>
</cp:coreProperties>
</file>