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E1FC6C-84BA-43F0-8E2E-45DB0786DB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8DB4114-BB36-4AD6-9E84-86F65F9B65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E476798-8065-4103-A371-713BA121C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915"/>
            <a:ext cx="12192000" cy="1626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566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E1FC6C-84BA-43F0-8E2E-45DB0786DB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8DB4114-BB36-4AD6-9E84-86F65F9B65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421985E9-EC33-483F-A044-20CAF64B64CD}"/>
              </a:ext>
            </a:extLst>
          </p:cNvPr>
          <p:cNvGrpSpPr/>
          <p:nvPr/>
        </p:nvGrpSpPr>
        <p:grpSpPr>
          <a:xfrm>
            <a:off x="0" y="-13915"/>
            <a:ext cx="12192000" cy="16269915"/>
            <a:chOff x="0" y="-13915"/>
            <a:chExt cx="12192000" cy="1626991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E476798-8065-4103-A371-713BA121C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3915"/>
              <a:ext cx="12192000" cy="16269915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BA47C3B5-D7FE-4440-9AD8-7258C3504EB1}"/>
                </a:ext>
              </a:extLst>
            </p:cNvPr>
            <p:cNvSpPr/>
            <p:nvPr/>
          </p:nvSpPr>
          <p:spPr>
            <a:xfrm>
              <a:off x="1206230" y="4319081"/>
              <a:ext cx="4105072" cy="27237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 b="1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403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10</cp:revision>
  <dcterms:created xsi:type="dcterms:W3CDTF">2021-05-17T00:31:07Z</dcterms:created>
  <dcterms:modified xsi:type="dcterms:W3CDTF">2021-05-17T23:49:34Z</dcterms:modified>
</cp:coreProperties>
</file>