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7" r:id="rId2"/>
  </p:sldIdLst>
  <p:sldSz cx="6858000" cy="9906000" type="A4"/>
  <p:notesSz cx="6858000" cy="9144000"/>
  <p:embeddedFontLst>
    <p:embeddedFont>
      <p:font typeface="HY목각파임B" panose="02030600000101010101" pitchFamily="18" charset="-127"/>
      <p:regular r:id="rId3"/>
    </p:embeddedFon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맑은 고딕" panose="020B0503020000020004" pitchFamily="50" charset="-127"/>
      <p:regular r:id="rId8"/>
      <p:bold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함초롬돋움" panose="020B0604000101010101" pitchFamily="50" charset="-127"/>
      <p:regular r:id="rId12"/>
      <p:bold r:id="rId13"/>
    </p:embeddedFont>
    <p:embeddedFont>
      <p:font typeface="가나초콜릿" panose="020B0600000101010101" charset="-127"/>
      <p:regular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CF2"/>
    <a:srgbClr val="FEF9DE"/>
    <a:srgbClr val="FFFCEF"/>
    <a:srgbClr val="C69E66"/>
    <a:srgbClr val="FFCC00"/>
    <a:srgbClr val="63AEA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4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2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presProps" Target="presProps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468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50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1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429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755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17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1093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244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5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3155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0968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925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690545E-63F6-4F69-8287-0B9217322FA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032" y="0"/>
            <a:ext cx="6870032" cy="9906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F1F250-96E1-4F58-A76A-A0F6AA3ED094}"/>
              </a:ext>
            </a:extLst>
          </p:cNvPr>
          <p:cNvSpPr txBox="1"/>
          <p:nvPr/>
        </p:nvSpPr>
        <p:spPr>
          <a:xfrm>
            <a:off x="2255921" y="589549"/>
            <a:ext cx="23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latin typeface="Sandoll 삼립호빵체 TTF Basic" panose="00000500000000000000" pitchFamily="2" charset="-127"/>
                <a:ea typeface="Sandoll 삼립호빵체 TTF Basic" panose="00000500000000000000" pitchFamily="2" charset="-127"/>
              </a:rPr>
              <a:t>두 루 </a:t>
            </a:r>
            <a:r>
              <a:rPr lang="ko-KR" altLang="en-US" sz="2800" b="1" dirty="0">
                <a:latin typeface="Sandoll 삼립호빵체 TTF Basic" panose="00000500000000000000" pitchFamily="2" charset="-127"/>
                <a:ea typeface="Sandoll 삼립호빵체 TTF Basic" panose="00000500000000000000" pitchFamily="2" charset="-127"/>
              </a:rPr>
              <a:t>밥 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767549-28D9-4809-9562-A8A96A60F01A}"/>
              </a:ext>
            </a:extLst>
          </p:cNvPr>
          <p:cNvSpPr txBox="1"/>
          <p:nvPr/>
        </p:nvSpPr>
        <p:spPr>
          <a:xfrm>
            <a:off x="241027" y="1336719"/>
            <a:ext cx="631658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인도</a:t>
            </a:r>
            <a:r>
              <a:rPr lang="ko-KR" altLang="en-US" sz="3200" dirty="0">
                <a:solidFill>
                  <a:schemeClr val="tx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는 지금 봄맞이  </a:t>
            </a:r>
            <a:r>
              <a:rPr lang="ko-KR" altLang="en-US" sz="3200" dirty="0" err="1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홀리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(Holi)</a:t>
            </a:r>
            <a:r>
              <a:rPr lang="ko-KR" altLang="en-US" sz="3200" dirty="0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축제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!</a:t>
            </a:r>
          </a:p>
          <a:p>
            <a:pPr algn="ctr"/>
            <a:r>
              <a:rPr lang="en-US" altLang="ko-KR" sz="700" dirty="0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 </a:t>
            </a:r>
          </a:p>
          <a:p>
            <a:pPr algn="ctr"/>
            <a:r>
              <a:rPr lang="en-US" altLang="ko-KR" sz="1200" dirty="0">
                <a:solidFill>
                  <a:schemeClr val="accent6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따뜻한 봄이 오면 전 세계는 기쁨의 축제를 열어요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.</a:t>
            </a:r>
          </a:p>
          <a:p>
            <a:pPr algn="ctr"/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우리나라는 개구리가 깨어난다는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경칩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’</a:t>
            </a:r>
          </a:p>
          <a:p>
            <a:pPr algn="ctr"/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인도는 알록달록 물감을 뿌리는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‘</a:t>
            </a:r>
            <a:r>
              <a:rPr lang="ko-KR" altLang="en-US" sz="2000" dirty="0" err="1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홀리축제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latin typeface="HY목각파임B" panose="02030600000101010101" pitchFamily="18" charset="-127"/>
                <a:ea typeface="HY목각파임B" panose="02030600000101010101" pitchFamily="18" charset="-127"/>
                <a:cs typeface="함초롬돋움" panose="020B0604000101010101" pitchFamily="50" charset="-127"/>
              </a:rPr>
              <a:t>’</a:t>
            </a:r>
          </a:p>
        </p:txBody>
      </p:sp>
      <p:sp>
        <p:nvSpPr>
          <p:cNvPr id="2" name="사각형: 모서리가 접힌 도형 1">
            <a:extLst>
              <a:ext uri="{FF2B5EF4-FFF2-40B4-BE49-F238E27FC236}">
                <a16:creationId xmlns:a16="http://schemas.microsoft.com/office/drawing/2014/main" id="{49FECCBF-EA17-4DFB-BBE4-36C6BEE4ACAA}"/>
              </a:ext>
            </a:extLst>
          </p:cNvPr>
          <p:cNvSpPr/>
          <p:nvPr/>
        </p:nvSpPr>
        <p:spPr>
          <a:xfrm>
            <a:off x="2174424" y="5947720"/>
            <a:ext cx="2807368" cy="3527828"/>
          </a:xfrm>
          <a:prstGeom prst="foldedCorner">
            <a:avLst>
              <a:gd name="adj" fmla="val 7307"/>
            </a:avLst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ko-KR" altLang="en-US" sz="2800" dirty="0">
                <a:solidFill>
                  <a:schemeClr val="accent6">
                    <a:lumMod val="75000"/>
                  </a:schemeClr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카레</a:t>
            </a:r>
            <a:r>
              <a:rPr lang="ko-KR" altLang="en-US" sz="2800" dirty="0">
                <a:solidFill>
                  <a:schemeClr val="tx1"/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라이스</a:t>
            </a:r>
            <a:endParaRPr lang="en-US" altLang="ko-KR" sz="2800" dirty="0">
              <a:solidFill>
                <a:schemeClr val="tx1"/>
              </a:solidFill>
              <a:latin typeface="가나초콜릿" panose="020B0600000101010101" pitchFamily="50" charset="-127"/>
              <a:ea typeface="가나초콜릿" panose="020B0600000101010101" pitchFamily="50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2800" dirty="0" err="1">
                <a:solidFill>
                  <a:schemeClr val="tx1"/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시금치된장국</a:t>
            </a:r>
            <a:endParaRPr lang="en-US" altLang="ko-KR" sz="2800" dirty="0">
              <a:solidFill>
                <a:schemeClr val="tx1"/>
              </a:solidFill>
              <a:latin typeface="가나초콜릿" panose="020B0600000101010101" pitchFamily="50" charset="-127"/>
              <a:ea typeface="가나초콜릿" panose="020B0600000101010101" pitchFamily="50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2800" dirty="0" err="1">
                <a:solidFill>
                  <a:schemeClr val="accent6">
                    <a:lumMod val="75000"/>
                  </a:schemeClr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탄두리치킨</a:t>
            </a:r>
            <a:endParaRPr lang="en-US" altLang="ko-KR" sz="2800" dirty="0">
              <a:solidFill>
                <a:schemeClr val="tx1"/>
              </a:solidFill>
              <a:latin typeface="가나초콜릿" panose="020B0600000101010101" pitchFamily="50" charset="-127"/>
              <a:ea typeface="가나초콜릿" panose="020B0600000101010101" pitchFamily="50" charset="-127"/>
            </a:endParaRPr>
          </a:p>
          <a:p>
            <a:pPr algn="ctr">
              <a:lnSpc>
                <a:spcPct val="130000"/>
              </a:lnSpc>
            </a:pPr>
            <a:r>
              <a:rPr lang="en-US" altLang="ko-KR" sz="2800" dirty="0">
                <a:solidFill>
                  <a:schemeClr val="accent6">
                    <a:lumMod val="75000"/>
                  </a:schemeClr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&amp;</a:t>
            </a:r>
            <a:r>
              <a:rPr lang="ko-KR" altLang="en-US" sz="2800" dirty="0">
                <a:solidFill>
                  <a:schemeClr val="accent6">
                    <a:lumMod val="75000"/>
                  </a:schemeClr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오렌지</a:t>
            </a:r>
            <a:r>
              <a:rPr lang="ko-KR" altLang="en-US" sz="2800" dirty="0">
                <a:solidFill>
                  <a:schemeClr val="tx1"/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샐러드</a:t>
            </a:r>
            <a:endParaRPr lang="en-US" altLang="ko-KR" sz="2800" dirty="0">
              <a:solidFill>
                <a:schemeClr val="tx1"/>
              </a:solidFill>
              <a:latin typeface="가나초콜릿" panose="020B0600000101010101" pitchFamily="50" charset="-127"/>
              <a:ea typeface="가나초콜릿" panose="020B0600000101010101" pitchFamily="50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2800" dirty="0">
                <a:solidFill>
                  <a:schemeClr val="tx1"/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깍두기</a:t>
            </a:r>
            <a:endParaRPr lang="en-US" altLang="ko-KR" sz="2800" dirty="0">
              <a:solidFill>
                <a:schemeClr val="tx1"/>
              </a:solidFill>
              <a:latin typeface="가나초콜릿" panose="020B0600000101010101" pitchFamily="50" charset="-127"/>
              <a:ea typeface="가나초콜릿" panose="020B0600000101010101" pitchFamily="50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2800" dirty="0">
                <a:solidFill>
                  <a:schemeClr val="accent6">
                    <a:lumMod val="75000"/>
                  </a:schemeClr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석류</a:t>
            </a:r>
            <a:r>
              <a:rPr lang="ko-KR" altLang="en-US" sz="2800" dirty="0">
                <a:solidFill>
                  <a:schemeClr val="tx1"/>
                </a:solidFill>
                <a:latin typeface="가나초콜릿" panose="020B0600000101010101" pitchFamily="50" charset="-127"/>
                <a:ea typeface="가나초콜릿" panose="020B0600000101010101" pitchFamily="50" charset="-127"/>
              </a:rPr>
              <a:t>주스</a:t>
            </a: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553350F2-840F-483F-B113-335A9FF3D457}"/>
              </a:ext>
            </a:extLst>
          </p:cNvPr>
          <p:cNvGrpSpPr/>
          <p:nvPr/>
        </p:nvGrpSpPr>
        <p:grpSpPr>
          <a:xfrm>
            <a:off x="1133908" y="3827151"/>
            <a:ext cx="2038578" cy="1314634"/>
            <a:chOff x="1168404" y="3525647"/>
            <a:chExt cx="2038578" cy="1592064"/>
          </a:xfrm>
        </p:grpSpPr>
        <p:grpSp>
          <p:nvGrpSpPr>
            <p:cNvPr id="21" name="그룹 1025">
              <a:extLst>
                <a:ext uri="{FF2B5EF4-FFF2-40B4-BE49-F238E27FC236}">
                  <a16:creationId xmlns:a16="http://schemas.microsoft.com/office/drawing/2014/main" id="{87A454AF-5058-4425-BA7D-D4DB5B3502EA}"/>
                </a:ext>
              </a:extLst>
            </p:cNvPr>
            <p:cNvGrpSpPr/>
            <p:nvPr/>
          </p:nvGrpSpPr>
          <p:grpSpPr>
            <a:xfrm rot="1421253">
              <a:off x="1168404" y="3525647"/>
              <a:ext cx="1973089" cy="1592064"/>
              <a:chOff x="543213" y="5843719"/>
              <a:chExt cx="1512454" cy="1329565"/>
            </a:xfrm>
          </p:grpSpPr>
          <p:pic>
            <p:nvPicPr>
              <p:cNvPr id="22" name="Object 76">
                <a:extLst>
                  <a:ext uri="{FF2B5EF4-FFF2-40B4-BE49-F238E27FC236}">
                    <a16:creationId xmlns:a16="http://schemas.microsoft.com/office/drawing/2014/main" id="{0449B832-F511-495A-ACE8-812FCD0B64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43213" y="5843719"/>
                <a:ext cx="1512454" cy="1329565"/>
              </a:xfrm>
              <a:prstGeom prst="rect">
                <a:avLst/>
              </a:prstGeom>
            </p:spPr>
          </p:pic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61506FE-12A5-4F79-A704-3E0CAEBD4115}"/>
                </a:ext>
              </a:extLst>
            </p:cNvPr>
            <p:cNvSpPr txBox="1"/>
            <p:nvPr/>
          </p:nvSpPr>
          <p:spPr>
            <a:xfrm>
              <a:off x="1261460" y="3849116"/>
              <a:ext cx="194552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‘</a:t>
              </a:r>
              <a:r>
                <a:rPr lang="ko-KR" altLang="en-US" dirty="0" err="1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탄두리치킨</a:t>
              </a:r>
              <a:r>
                <a:rPr lang="en-US" altLang="ko-KR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’</a:t>
              </a:r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은</a:t>
              </a:r>
              <a:endParaRPr lang="en-US" altLang="ko-KR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인도의 전통 닭요리야</a:t>
              </a:r>
              <a:endParaRPr lang="en-US" altLang="ko-KR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9217124A-1864-4B62-B022-8B009643375C}"/>
              </a:ext>
            </a:extLst>
          </p:cNvPr>
          <p:cNvGrpSpPr/>
          <p:nvPr/>
        </p:nvGrpSpPr>
        <p:grpSpPr>
          <a:xfrm>
            <a:off x="3691107" y="3716773"/>
            <a:ext cx="2409034" cy="1488098"/>
            <a:chOff x="3751267" y="3452074"/>
            <a:chExt cx="2409034" cy="1488098"/>
          </a:xfrm>
        </p:grpSpPr>
        <p:grpSp>
          <p:nvGrpSpPr>
            <p:cNvPr id="23" name="그룹 1025">
              <a:extLst>
                <a:ext uri="{FF2B5EF4-FFF2-40B4-BE49-F238E27FC236}">
                  <a16:creationId xmlns:a16="http://schemas.microsoft.com/office/drawing/2014/main" id="{70A2B9DB-5097-47CB-9992-0CC8FF204022}"/>
                </a:ext>
              </a:extLst>
            </p:cNvPr>
            <p:cNvGrpSpPr/>
            <p:nvPr/>
          </p:nvGrpSpPr>
          <p:grpSpPr>
            <a:xfrm rot="20620730" flipH="1">
              <a:off x="3784264" y="3452074"/>
              <a:ext cx="2376037" cy="1488098"/>
              <a:chOff x="543213" y="5843719"/>
              <a:chExt cx="1512454" cy="1329565"/>
            </a:xfrm>
          </p:grpSpPr>
          <p:pic>
            <p:nvPicPr>
              <p:cNvPr id="24" name="Object 76">
                <a:extLst>
                  <a:ext uri="{FF2B5EF4-FFF2-40B4-BE49-F238E27FC236}">
                    <a16:creationId xmlns:a16="http://schemas.microsoft.com/office/drawing/2014/main" id="{98175310-AD02-425B-821E-584D3D8F48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43213" y="5843719"/>
                <a:ext cx="1512454" cy="1329565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C701A18-7787-4FF3-89F2-DAB566C494A2}"/>
                </a:ext>
              </a:extLst>
            </p:cNvPr>
            <p:cNvSpPr txBox="1"/>
            <p:nvPr/>
          </p:nvSpPr>
          <p:spPr>
            <a:xfrm>
              <a:off x="3751267" y="3673494"/>
              <a:ext cx="23638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‘</a:t>
              </a:r>
              <a:r>
                <a:rPr lang="ko-KR" altLang="en-US" sz="1600" dirty="0" err="1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탄두리</a:t>
              </a:r>
              <a:r>
                <a:rPr lang="ko-KR" altLang="en-US" sz="16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 치킨</a:t>
              </a:r>
              <a:r>
                <a:rPr lang="en-US" altLang="ko-KR" sz="16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’</a:t>
              </a:r>
              <a:r>
                <a:rPr lang="ko-KR" altLang="en-US" sz="16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은</a:t>
              </a:r>
              <a:endParaRPr lang="en-US" altLang="ko-KR" sz="1600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sz="16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인도사람들이 즐겨먹는</a:t>
              </a:r>
              <a:endParaRPr lang="en-US" altLang="ko-KR" sz="1600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sz="1600" dirty="0" err="1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요거트와</a:t>
              </a:r>
              <a:r>
                <a:rPr lang="ko-KR" altLang="en-US" sz="16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 카레가루로 만들어 </a:t>
              </a: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D92924BA-6CC3-4734-A6CB-D516B6B8BC43}"/>
              </a:ext>
            </a:extLst>
          </p:cNvPr>
          <p:cNvGrpSpPr/>
          <p:nvPr/>
        </p:nvGrpSpPr>
        <p:grpSpPr>
          <a:xfrm>
            <a:off x="-83173" y="4972343"/>
            <a:ext cx="1945522" cy="1764080"/>
            <a:chOff x="170688" y="4702994"/>
            <a:chExt cx="1748157" cy="1650441"/>
          </a:xfrm>
        </p:grpSpPr>
        <p:grpSp>
          <p:nvGrpSpPr>
            <p:cNvPr id="28" name="그룹 1025">
              <a:extLst>
                <a:ext uri="{FF2B5EF4-FFF2-40B4-BE49-F238E27FC236}">
                  <a16:creationId xmlns:a16="http://schemas.microsoft.com/office/drawing/2014/main" id="{72EB8A72-FE65-4540-86CC-A317A5FA2B31}"/>
                </a:ext>
              </a:extLst>
            </p:cNvPr>
            <p:cNvGrpSpPr/>
            <p:nvPr/>
          </p:nvGrpSpPr>
          <p:grpSpPr>
            <a:xfrm rot="18905768">
              <a:off x="434728" y="4752370"/>
              <a:ext cx="1338131" cy="1601065"/>
              <a:chOff x="543213" y="5843719"/>
              <a:chExt cx="1512454" cy="1329565"/>
            </a:xfrm>
          </p:grpSpPr>
          <p:pic>
            <p:nvPicPr>
              <p:cNvPr id="29" name="Object 76">
                <a:extLst>
                  <a:ext uri="{FF2B5EF4-FFF2-40B4-BE49-F238E27FC236}">
                    <a16:creationId xmlns:a16="http://schemas.microsoft.com/office/drawing/2014/main" id="{B90B660D-DC2D-4801-861A-A8ED9EA343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43213" y="5843719"/>
                <a:ext cx="1512454" cy="1329565"/>
              </a:xfrm>
              <a:prstGeom prst="rect">
                <a:avLst/>
              </a:prstGeom>
            </p:spPr>
          </p:pic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EF6F0C0-9B1D-492C-842A-297610746DB9}"/>
                </a:ext>
              </a:extLst>
            </p:cNvPr>
            <p:cNvSpPr txBox="1"/>
            <p:nvPr/>
          </p:nvSpPr>
          <p:spPr>
            <a:xfrm>
              <a:off x="170688" y="4702994"/>
              <a:ext cx="1748157" cy="138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 </a:t>
              </a:r>
              <a:endParaRPr lang="en-US" altLang="ko-KR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en-US" altLang="ko-KR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‘</a:t>
              </a:r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카레</a:t>
              </a:r>
              <a:r>
                <a:rPr lang="en-US" altLang="ko-KR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’</a:t>
              </a:r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는</a:t>
              </a:r>
              <a:endParaRPr lang="en-US" altLang="ko-KR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 우리나라에서</a:t>
              </a:r>
              <a:endParaRPr lang="en-US" altLang="ko-KR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가장 유명한</a:t>
              </a:r>
              <a:endParaRPr lang="en-US" altLang="ko-KR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인도음식</a:t>
              </a:r>
              <a:r>
                <a:rPr lang="en-US" altLang="ko-KR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!</a:t>
              </a:r>
            </a:p>
          </p:txBody>
        </p:sp>
      </p:grpSp>
      <p:grpSp>
        <p:nvGrpSpPr>
          <p:cNvPr id="33" name="그룹 1009">
            <a:extLst>
              <a:ext uri="{FF2B5EF4-FFF2-40B4-BE49-F238E27FC236}">
                <a16:creationId xmlns:a16="http://schemas.microsoft.com/office/drawing/2014/main" id="{1D983955-293B-400B-B9F3-3D09828A64E0}"/>
              </a:ext>
            </a:extLst>
          </p:cNvPr>
          <p:cNvGrpSpPr/>
          <p:nvPr/>
        </p:nvGrpSpPr>
        <p:grpSpPr>
          <a:xfrm rot="20621969">
            <a:off x="3517660" y="5158867"/>
            <a:ext cx="958729" cy="980573"/>
            <a:chOff x="5354878" y="5736874"/>
            <a:chExt cx="1457623" cy="1490834"/>
          </a:xfrm>
        </p:grpSpPr>
        <p:pic>
          <p:nvPicPr>
            <p:cNvPr id="34" name="Object 29">
              <a:extLst>
                <a:ext uri="{FF2B5EF4-FFF2-40B4-BE49-F238E27FC236}">
                  <a16:creationId xmlns:a16="http://schemas.microsoft.com/office/drawing/2014/main" id="{FF080461-7687-4295-8C1D-36C9B279E3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54878" y="5736874"/>
              <a:ext cx="1457623" cy="1490834"/>
            </a:xfrm>
            <a:prstGeom prst="rect">
              <a:avLst/>
            </a:prstGeom>
          </p:spPr>
        </p:pic>
      </p:grpSp>
      <p:grpSp>
        <p:nvGrpSpPr>
          <p:cNvPr id="35" name="그룹 1010">
            <a:extLst>
              <a:ext uri="{FF2B5EF4-FFF2-40B4-BE49-F238E27FC236}">
                <a16:creationId xmlns:a16="http://schemas.microsoft.com/office/drawing/2014/main" id="{337F88A2-48F4-4127-AEF7-E07031895401}"/>
              </a:ext>
            </a:extLst>
          </p:cNvPr>
          <p:cNvGrpSpPr/>
          <p:nvPr/>
        </p:nvGrpSpPr>
        <p:grpSpPr>
          <a:xfrm rot="549906">
            <a:off x="1820739" y="5316020"/>
            <a:ext cx="916567" cy="972845"/>
            <a:chOff x="2303355" y="6345838"/>
            <a:chExt cx="1393522" cy="1479085"/>
          </a:xfrm>
        </p:grpSpPr>
        <p:pic>
          <p:nvPicPr>
            <p:cNvPr id="36" name="Object 32">
              <a:extLst>
                <a:ext uri="{FF2B5EF4-FFF2-40B4-BE49-F238E27FC236}">
                  <a16:creationId xmlns:a16="http://schemas.microsoft.com/office/drawing/2014/main" id="{30A81D93-36DD-47FE-8D46-8B19CB083A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03355" y="6345838"/>
              <a:ext cx="1393522" cy="1479085"/>
            </a:xfrm>
            <a:prstGeom prst="rect">
              <a:avLst/>
            </a:prstGeom>
          </p:spPr>
        </p:pic>
      </p:grpSp>
      <p:grpSp>
        <p:nvGrpSpPr>
          <p:cNvPr id="37" name="그룹 1011">
            <a:extLst>
              <a:ext uri="{FF2B5EF4-FFF2-40B4-BE49-F238E27FC236}">
                <a16:creationId xmlns:a16="http://schemas.microsoft.com/office/drawing/2014/main" id="{5D7C50E0-BEF2-4E4B-BAA8-AA5A3DCFA79D}"/>
              </a:ext>
            </a:extLst>
          </p:cNvPr>
          <p:cNvGrpSpPr/>
          <p:nvPr/>
        </p:nvGrpSpPr>
        <p:grpSpPr>
          <a:xfrm rot="286166">
            <a:off x="2612478" y="5140189"/>
            <a:ext cx="1053623" cy="958988"/>
            <a:chOff x="3703698" y="5736874"/>
            <a:chExt cx="1601897" cy="1458017"/>
          </a:xfrm>
        </p:grpSpPr>
        <p:pic>
          <p:nvPicPr>
            <p:cNvPr id="38" name="Object 35">
              <a:extLst>
                <a:ext uri="{FF2B5EF4-FFF2-40B4-BE49-F238E27FC236}">
                  <a16:creationId xmlns:a16="http://schemas.microsoft.com/office/drawing/2014/main" id="{9B93DA90-3E2E-4E13-B729-6CC1ECAEFED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03698" y="5736874"/>
              <a:ext cx="1601897" cy="1458017"/>
            </a:xfrm>
            <a:prstGeom prst="rect">
              <a:avLst/>
            </a:prstGeom>
          </p:spPr>
        </p:pic>
      </p:grpSp>
      <p:grpSp>
        <p:nvGrpSpPr>
          <p:cNvPr id="39" name="그룹 1012">
            <a:extLst>
              <a:ext uri="{FF2B5EF4-FFF2-40B4-BE49-F238E27FC236}">
                <a16:creationId xmlns:a16="http://schemas.microsoft.com/office/drawing/2014/main" id="{BB420A5E-A08A-4504-B6B5-FD0C47EE9F8B}"/>
              </a:ext>
            </a:extLst>
          </p:cNvPr>
          <p:cNvGrpSpPr/>
          <p:nvPr/>
        </p:nvGrpSpPr>
        <p:grpSpPr>
          <a:xfrm rot="20608095">
            <a:off x="4358918" y="5071881"/>
            <a:ext cx="989456" cy="1122705"/>
            <a:chOff x="6779071" y="6000282"/>
            <a:chExt cx="1504339" cy="1706927"/>
          </a:xfrm>
        </p:grpSpPr>
        <p:pic>
          <p:nvPicPr>
            <p:cNvPr id="40" name="Object 38">
              <a:extLst>
                <a:ext uri="{FF2B5EF4-FFF2-40B4-BE49-F238E27FC236}">
                  <a16:creationId xmlns:a16="http://schemas.microsoft.com/office/drawing/2014/main" id="{A8804597-4309-42F0-8DD4-B133E9A3A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600000">
              <a:off x="6779071" y="6000282"/>
              <a:ext cx="1504339" cy="1706927"/>
            </a:xfrm>
            <a:prstGeom prst="rect">
              <a:avLst/>
            </a:prstGeom>
          </p:spPr>
        </p:pic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57B4CB0C-3E95-4EAD-A272-E06D1F31672F}"/>
              </a:ext>
            </a:extLst>
          </p:cNvPr>
          <p:cNvGrpSpPr/>
          <p:nvPr/>
        </p:nvGrpSpPr>
        <p:grpSpPr>
          <a:xfrm>
            <a:off x="5118161" y="5161308"/>
            <a:ext cx="1748157" cy="1370619"/>
            <a:chOff x="5133107" y="4801624"/>
            <a:chExt cx="1748157" cy="1370619"/>
          </a:xfrm>
        </p:grpSpPr>
        <p:grpSp>
          <p:nvGrpSpPr>
            <p:cNvPr id="26" name="그룹 1025">
              <a:extLst>
                <a:ext uri="{FF2B5EF4-FFF2-40B4-BE49-F238E27FC236}">
                  <a16:creationId xmlns:a16="http://schemas.microsoft.com/office/drawing/2014/main" id="{51FFE125-D4AF-412B-8EE1-7C27081CD01D}"/>
                </a:ext>
              </a:extLst>
            </p:cNvPr>
            <p:cNvGrpSpPr/>
            <p:nvPr/>
          </p:nvGrpSpPr>
          <p:grpSpPr>
            <a:xfrm rot="2703391" flipH="1">
              <a:off x="5292066" y="4695636"/>
              <a:ext cx="1370619" cy="1582596"/>
              <a:chOff x="543213" y="5843719"/>
              <a:chExt cx="1512454" cy="1329565"/>
            </a:xfrm>
          </p:grpSpPr>
          <p:pic>
            <p:nvPicPr>
              <p:cNvPr id="27" name="Object 76">
                <a:extLst>
                  <a:ext uri="{FF2B5EF4-FFF2-40B4-BE49-F238E27FC236}">
                    <a16:creationId xmlns:a16="http://schemas.microsoft.com/office/drawing/2014/main" id="{8FCA012E-794F-47C2-A8F4-2CADBDAC22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43213" y="5843719"/>
                <a:ext cx="1512454" cy="1329565"/>
              </a:xfrm>
              <a:prstGeom prst="rect">
                <a:avLst/>
              </a:prstGeom>
            </p:spPr>
          </p:pic>
        </p:grp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F8B7CD6-C005-4A15-8593-2FC13CAF3FE8}"/>
                </a:ext>
              </a:extLst>
            </p:cNvPr>
            <p:cNvSpPr txBox="1"/>
            <p:nvPr/>
          </p:nvSpPr>
          <p:spPr>
            <a:xfrm>
              <a:off x="5133107" y="4925261"/>
              <a:ext cx="1748157" cy="11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7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난 석류와</a:t>
              </a:r>
              <a:endParaRPr lang="en-US" altLang="ko-KR" sz="1700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sz="17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오렌지의</a:t>
              </a:r>
              <a:endParaRPr lang="en-US" altLang="ko-KR" sz="1700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sz="17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새콤한 맛이</a:t>
              </a:r>
              <a:endParaRPr lang="en-US" altLang="ko-KR" sz="1700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  <a:p>
              <a:pPr algn="ctr"/>
              <a:r>
                <a:rPr lang="ko-KR" altLang="en-US" sz="1700" dirty="0">
                  <a:latin typeface="배달의민족 연성" panose="020B0600000101010101" pitchFamily="50" charset="-127"/>
                  <a:ea typeface="배달의민족 연성" panose="020B0600000101010101" pitchFamily="50" charset="-127"/>
                </a:rPr>
                <a:t>좋더라</a:t>
              </a:r>
              <a:endParaRPr lang="en-US" altLang="ko-KR" sz="1700" dirty="0">
                <a:latin typeface="배달의민족 연성" panose="020B0600000101010101" pitchFamily="50" charset="-127"/>
                <a:ea typeface="배달의민족 연성" panose="020B0600000101010101" pitchFamily="50" charset="-127"/>
              </a:endParaRPr>
            </a:p>
          </p:txBody>
        </p:sp>
      </p:grpSp>
      <p:grpSp>
        <p:nvGrpSpPr>
          <p:cNvPr id="46" name="그룹 1013">
            <a:extLst>
              <a:ext uri="{FF2B5EF4-FFF2-40B4-BE49-F238E27FC236}">
                <a16:creationId xmlns:a16="http://schemas.microsoft.com/office/drawing/2014/main" id="{AC04174C-D8B7-40C0-8451-3BAC35C2F313}"/>
              </a:ext>
            </a:extLst>
          </p:cNvPr>
          <p:cNvGrpSpPr/>
          <p:nvPr/>
        </p:nvGrpSpPr>
        <p:grpSpPr>
          <a:xfrm>
            <a:off x="232413" y="3853716"/>
            <a:ext cx="938502" cy="657200"/>
            <a:chOff x="592376" y="1360000"/>
            <a:chExt cx="938502" cy="657200"/>
          </a:xfrm>
        </p:grpSpPr>
        <p:pic>
          <p:nvPicPr>
            <p:cNvPr id="47" name="Object 41">
              <a:extLst>
                <a:ext uri="{FF2B5EF4-FFF2-40B4-BE49-F238E27FC236}">
                  <a16:creationId xmlns:a16="http://schemas.microsoft.com/office/drawing/2014/main" id="{0044DD40-459E-4F34-9809-9B5965D44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980000">
              <a:off x="592376" y="1360000"/>
              <a:ext cx="938502" cy="657200"/>
            </a:xfrm>
            <a:prstGeom prst="rect">
              <a:avLst/>
            </a:prstGeom>
          </p:spPr>
        </p:pic>
      </p:grpSp>
      <p:grpSp>
        <p:nvGrpSpPr>
          <p:cNvPr id="48" name="그룹 1014">
            <a:extLst>
              <a:ext uri="{FF2B5EF4-FFF2-40B4-BE49-F238E27FC236}">
                <a16:creationId xmlns:a16="http://schemas.microsoft.com/office/drawing/2014/main" id="{FDBEFE1F-672B-4C25-AA2B-B7E6958A2E47}"/>
              </a:ext>
            </a:extLst>
          </p:cNvPr>
          <p:cNvGrpSpPr/>
          <p:nvPr/>
        </p:nvGrpSpPr>
        <p:grpSpPr>
          <a:xfrm>
            <a:off x="5847386" y="3369008"/>
            <a:ext cx="650906" cy="899606"/>
            <a:chOff x="8871199" y="1061214"/>
            <a:chExt cx="650906" cy="899606"/>
          </a:xfrm>
        </p:grpSpPr>
        <p:pic>
          <p:nvPicPr>
            <p:cNvPr id="49" name="Object 44">
              <a:extLst>
                <a:ext uri="{FF2B5EF4-FFF2-40B4-BE49-F238E27FC236}">
                  <a16:creationId xmlns:a16="http://schemas.microsoft.com/office/drawing/2014/main" id="{544D78D5-29B5-4B54-8CA4-7DEE45C7B55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871199" y="1061214"/>
              <a:ext cx="650906" cy="899606"/>
            </a:xfrm>
            <a:prstGeom prst="rect">
              <a:avLst/>
            </a:prstGeom>
          </p:spPr>
        </p:pic>
      </p:grpSp>
      <p:grpSp>
        <p:nvGrpSpPr>
          <p:cNvPr id="50" name="그룹 1015">
            <a:extLst>
              <a:ext uri="{FF2B5EF4-FFF2-40B4-BE49-F238E27FC236}">
                <a16:creationId xmlns:a16="http://schemas.microsoft.com/office/drawing/2014/main" id="{8DB6148A-1E6D-4B34-BA3B-3614ADB584D9}"/>
              </a:ext>
            </a:extLst>
          </p:cNvPr>
          <p:cNvGrpSpPr/>
          <p:nvPr/>
        </p:nvGrpSpPr>
        <p:grpSpPr>
          <a:xfrm>
            <a:off x="5204225" y="6736423"/>
            <a:ext cx="980646" cy="875419"/>
            <a:chOff x="7930547" y="4267438"/>
            <a:chExt cx="980646" cy="875419"/>
          </a:xfrm>
        </p:grpSpPr>
        <p:pic>
          <p:nvPicPr>
            <p:cNvPr id="51" name="Object 47">
              <a:extLst>
                <a:ext uri="{FF2B5EF4-FFF2-40B4-BE49-F238E27FC236}">
                  <a16:creationId xmlns:a16="http://schemas.microsoft.com/office/drawing/2014/main" id="{3F2E09AC-CF44-4CAD-B3E2-81963B64CD8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930547" y="4267438"/>
              <a:ext cx="980646" cy="875419"/>
            </a:xfrm>
            <a:prstGeom prst="rect">
              <a:avLst/>
            </a:prstGeom>
          </p:spPr>
        </p:pic>
      </p:grpSp>
      <p:grpSp>
        <p:nvGrpSpPr>
          <p:cNvPr id="52" name="그룹 1016">
            <a:extLst>
              <a:ext uri="{FF2B5EF4-FFF2-40B4-BE49-F238E27FC236}">
                <a16:creationId xmlns:a16="http://schemas.microsoft.com/office/drawing/2014/main" id="{09877C3E-CAA3-433E-8373-173F8A8AD797}"/>
              </a:ext>
            </a:extLst>
          </p:cNvPr>
          <p:cNvGrpSpPr/>
          <p:nvPr/>
        </p:nvGrpSpPr>
        <p:grpSpPr>
          <a:xfrm>
            <a:off x="852049" y="6516431"/>
            <a:ext cx="1332177" cy="1152576"/>
            <a:chOff x="1197012" y="4177178"/>
            <a:chExt cx="1332177" cy="1152576"/>
          </a:xfrm>
        </p:grpSpPr>
        <p:grpSp>
          <p:nvGrpSpPr>
            <p:cNvPr id="53" name="그룹 1017">
              <a:extLst>
                <a:ext uri="{FF2B5EF4-FFF2-40B4-BE49-F238E27FC236}">
                  <a16:creationId xmlns:a16="http://schemas.microsoft.com/office/drawing/2014/main" id="{F07787ED-F451-4BE1-A0DE-36CA1EF7C007}"/>
                </a:ext>
              </a:extLst>
            </p:cNvPr>
            <p:cNvGrpSpPr/>
            <p:nvPr/>
          </p:nvGrpSpPr>
          <p:grpSpPr>
            <a:xfrm>
              <a:off x="1766636" y="4452497"/>
              <a:ext cx="688691" cy="568987"/>
              <a:chOff x="1766636" y="4452497"/>
              <a:chExt cx="688691" cy="568987"/>
            </a:xfrm>
          </p:grpSpPr>
          <p:pic>
            <p:nvPicPr>
              <p:cNvPr id="56" name="Object 51">
                <a:extLst>
                  <a:ext uri="{FF2B5EF4-FFF2-40B4-BE49-F238E27FC236}">
                    <a16:creationId xmlns:a16="http://schemas.microsoft.com/office/drawing/2014/main" id="{30C043F4-716A-42FF-8953-636F9CABE9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1140000">
                <a:off x="1766636" y="4452497"/>
                <a:ext cx="688691" cy="568987"/>
              </a:xfrm>
              <a:prstGeom prst="rect">
                <a:avLst/>
              </a:prstGeom>
            </p:spPr>
          </p:pic>
        </p:grpSp>
        <p:grpSp>
          <p:nvGrpSpPr>
            <p:cNvPr id="54" name="그룹 1018">
              <a:extLst>
                <a:ext uri="{FF2B5EF4-FFF2-40B4-BE49-F238E27FC236}">
                  <a16:creationId xmlns:a16="http://schemas.microsoft.com/office/drawing/2014/main" id="{4974EAD1-3520-433C-A8F8-FA7C25A0DADF}"/>
                </a:ext>
              </a:extLst>
            </p:cNvPr>
            <p:cNvGrpSpPr/>
            <p:nvPr/>
          </p:nvGrpSpPr>
          <p:grpSpPr>
            <a:xfrm>
              <a:off x="1386375" y="4277516"/>
              <a:ext cx="660106" cy="951900"/>
              <a:chOff x="1386375" y="4277516"/>
              <a:chExt cx="660106" cy="951900"/>
            </a:xfrm>
          </p:grpSpPr>
          <p:pic>
            <p:nvPicPr>
              <p:cNvPr id="55" name="Object 54">
                <a:extLst>
                  <a:ext uri="{FF2B5EF4-FFF2-40B4-BE49-F238E27FC236}">
                    <a16:creationId xmlns:a16="http://schemas.microsoft.com/office/drawing/2014/main" id="{61890D81-2FCF-416D-B869-192FD83DB5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1740000">
                <a:off x="1386375" y="4277516"/>
                <a:ext cx="660106" cy="951900"/>
              </a:xfrm>
              <a:prstGeom prst="rect">
                <a:avLst/>
              </a:prstGeom>
            </p:spPr>
          </p:pic>
        </p:grpSp>
      </p:grpSp>
      <p:grpSp>
        <p:nvGrpSpPr>
          <p:cNvPr id="57" name="그룹 1022">
            <a:extLst>
              <a:ext uri="{FF2B5EF4-FFF2-40B4-BE49-F238E27FC236}">
                <a16:creationId xmlns:a16="http://schemas.microsoft.com/office/drawing/2014/main" id="{474DD08B-0C5F-4D2E-AF71-97A093AF3AF7}"/>
              </a:ext>
            </a:extLst>
          </p:cNvPr>
          <p:cNvGrpSpPr/>
          <p:nvPr/>
        </p:nvGrpSpPr>
        <p:grpSpPr>
          <a:xfrm>
            <a:off x="5708606" y="7722789"/>
            <a:ext cx="236735" cy="233865"/>
            <a:chOff x="8137237" y="3845661"/>
            <a:chExt cx="236735" cy="233865"/>
          </a:xfrm>
        </p:grpSpPr>
        <p:pic>
          <p:nvPicPr>
            <p:cNvPr id="58" name="Object 69">
              <a:extLst>
                <a:ext uri="{FF2B5EF4-FFF2-40B4-BE49-F238E27FC236}">
                  <a16:creationId xmlns:a16="http://schemas.microsoft.com/office/drawing/2014/main" id="{46052006-AE37-47CC-A367-ECF21EA31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2280000">
              <a:off x="8137237" y="3845661"/>
              <a:ext cx="236735" cy="233865"/>
            </a:xfrm>
            <a:prstGeom prst="rect">
              <a:avLst/>
            </a:prstGeom>
          </p:spPr>
        </p:pic>
      </p:grpSp>
      <p:grpSp>
        <p:nvGrpSpPr>
          <p:cNvPr id="59" name="그룹 1023">
            <a:extLst>
              <a:ext uri="{FF2B5EF4-FFF2-40B4-BE49-F238E27FC236}">
                <a16:creationId xmlns:a16="http://schemas.microsoft.com/office/drawing/2014/main" id="{FE78FED5-F3DB-489F-84F7-4D4DFD799B95}"/>
              </a:ext>
            </a:extLst>
          </p:cNvPr>
          <p:cNvGrpSpPr/>
          <p:nvPr/>
        </p:nvGrpSpPr>
        <p:grpSpPr>
          <a:xfrm>
            <a:off x="3260821" y="3673773"/>
            <a:ext cx="236735" cy="233865"/>
            <a:chOff x="1149784" y="2284763"/>
            <a:chExt cx="236735" cy="233865"/>
          </a:xfrm>
        </p:grpSpPr>
        <p:pic>
          <p:nvPicPr>
            <p:cNvPr id="60" name="Object 72">
              <a:extLst>
                <a:ext uri="{FF2B5EF4-FFF2-40B4-BE49-F238E27FC236}">
                  <a16:creationId xmlns:a16="http://schemas.microsoft.com/office/drawing/2014/main" id="{2C4228D5-D42A-45EF-A0BF-2FDC98CCEF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2280000">
              <a:off x="1149784" y="2284763"/>
              <a:ext cx="236735" cy="233865"/>
            </a:xfrm>
            <a:prstGeom prst="rect">
              <a:avLst/>
            </a:prstGeom>
          </p:spPr>
        </p:pic>
      </p:grpSp>
      <p:grpSp>
        <p:nvGrpSpPr>
          <p:cNvPr id="61" name="그룹 1022">
            <a:extLst>
              <a:ext uri="{FF2B5EF4-FFF2-40B4-BE49-F238E27FC236}">
                <a16:creationId xmlns:a16="http://schemas.microsoft.com/office/drawing/2014/main" id="{DAE76C4F-323B-4695-B457-8C5F01AC5B0F}"/>
              </a:ext>
            </a:extLst>
          </p:cNvPr>
          <p:cNvGrpSpPr/>
          <p:nvPr/>
        </p:nvGrpSpPr>
        <p:grpSpPr>
          <a:xfrm>
            <a:off x="1347811" y="8791586"/>
            <a:ext cx="236735" cy="233865"/>
            <a:chOff x="8137237" y="3845661"/>
            <a:chExt cx="236735" cy="233865"/>
          </a:xfrm>
        </p:grpSpPr>
        <p:pic>
          <p:nvPicPr>
            <p:cNvPr id="62" name="Object 69">
              <a:extLst>
                <a:ext uri="{FF2B5EF4-FFF2-40B4-BE49-F238E27FC236}">
                  <a16:creationId xmlns:a16="http://schemas.microsoft.com/office/drawing/2014/main" id="{7EDFF210-36DF-47CE-93DA-CE9DAFBEDE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2280000">
              <a:off x="8137237" y="3845661"/>
              <a:ext cx="236735" cy="233865"/>
            </a:xfrm>
            <a:prstGeom prst="rect">
              <a:avLst/>
            </a:prstGeom>
          </p:spPr>
        </p:pic>
      </p:grpSp>
      <p:grpSp>
        <p:nvGrpSpPr>
          <p:cNvPr id="63" name="그룹 1016">
            <a:extLst>
              <a:ext uri="{FF2B5EF4-FFF2-40B4-BE49-F238E27FC236}">
                <a16:creationId xmlns:a16="http://schemas.microsoft.com/office/drawing/2014/main" id="{D6E9768F-6AEC-4681-B2FA-1E99A6E94232}"/>
              </a:ext>
            </a:extLst>
          </p:cNvPr>
          <p:cNvGrpSpPr/>
          <p:nvPr/>
        </p:nvGrpSpPr>
        <p:grpSpPr>
          <a:xfrm rot="2276522" flipH="1">
            <a:off x="5109006" y="8304947"/>
            <a:ext cx="1379640" cy="1152576"/>
            <a:chOff x="1197012" y="4177178"/>
            <a:chExt cx="1332177" cy="1152576"/>
          </a:xfrm>
        </p:grpSpPr>
        <p:grpSp>
          <p:nvGrpSpPr>
            <p:cNvPr id="64" name="그룹 1017">
              <a:extLst>
                <a:ext uri="{FF2B5EF4-FFF2-40B4-BE49-F238E27FC236}">
                  <a16:creationId xmlns:a16="http://schemas.microsoft.com/office/drawing/2014/main" id="{B4E1F19F-A9AE-4270-9615-246DF7909AB1}"/>
                </a:ext>
              </a:extLst>
            </p:cNvPr>
            <p:cNvGrpSpPr/>
            <p:nvPr/>
          </p:nvGrpSpPr>
          <p:grpSpPr>
            <a:xfrm>
              <a:off x="1766636" y="4452497"/>
              <a:ext cx="688691" cy="568987"/>
              <a:chOff x="1766636" y="4452497"/>
              <a:chExt cx="688691" cy="568987"/>
            </a:xfrm>
          </p:grpSpPr>
          <p:pic>
            <p:nvPicPr>
              <p:cNvPr id="67" name="Object 51">
                <a:extLst>
                  <a:ext uri="{FF2B5EF4-FFF2-40B4-BE49-F238E27FC236}">
                    <a16:creationId xmlns:a16="http://schemas.microsoft.com/office/drawing/2014/main" id="{6315FD03-D98C-48C2-9B96-59141BE1A8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1140000">
                <a:off x="1766636" y="4452497"/>
                <a:ext cx="688691" cy="568987"/>
              </a:xfrm>
              <a:prstGeom prst="rect">
                <a:avLst/>
              </a:prstGeom>
            </p:spPr>
          </p:pic>
        </p:grpSp>
        <p:grpSp>
          <p:nvGrpSpPr>
            <p:cNvPr id="65" name="그룹 1018">
              <a:extLst>
                <a:ext uri="{FF2B5EF4-FFF2-40B4-BE49-F238E27FC236}">
                  <a16:creationId xmlns:a16="http://schemas.microsoft.com/office/drawing/2014/main" id="{BF20639A-4F5B-4BCE-8CA8-0769C232D260}"/>
                </a:ext>
              </a:extLst>
            </p:cNvPr>
            <p:cNvGrpSpPr/>
            <p:nvPr/>
          </p:nvGrpSpPr>
          <p:grpSpPr>
            <a:xfrm>
              <a:off x="1386375" y="4277516"/>
              <a:ext cx="660106" cy="951900"/>
              <a:chOff x="1386375" y="4277516"/>
              <a:chExt cx="660106" cy="951900"/>
            </a:xfrm>
          </p:grpSpPr>
          <p:pic>
            <p:nvPicPr>
              <p:cNvPr id="66" name="Object 54">
                <a:extLst>
                  <a:ext uri="{FF2B5EF4-FFF2-40B4-BE49-F238E27FC236}">
                    <a16:creationId xmlns:a16="http://schemas.microsoft.com/office/drawing/2014/main" id="{E2D19F76-0678-4A75-859D-B54B673519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1740000">
                <a:off x="1386375" y="4277516"/>
                <a:ext cx="660106" cy="951900"/>
              </a:xfrm>
              <a:prstGeom prst="rect">
                <a:avLst/>
              </a:prstGeom>
            </p:spPr>
          </p:pic>
        </p:grpSp>
      </p:grpSp>
      <p:sp>
        <p:nvSpPr>
          <p:cNvPr id="68" name="TextBox 67"/>
          <p:cNvSpPr txBox="1"/>
          <p:nvPr/>
        </p:nvSpPr>
        <p:spPr>
          <a:xfrm>
            <a:off x="3970421" y="9648644"/>
            <a:ext cx="28805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출처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: 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네이버지식백과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</a:t>
            </a:r>
            <a:r>
              <a:rPr kumimoji="0" lang="ko-KR" altLang="en-US" sz="1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픽사베이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</a:t>
            </a:r>
            <a:r>
              <a:rPr kumimoji="0" lang="ko-KR" altLang="en-US" sz="1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미리캔버스</a:t>
            </a:r>
            <a:endParaRPr kumimoji="0" lang="ko-KR" altLang="en-US" sz="1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77106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438</TotalTime>
  <Words>85</Words>
  <Application>Microsoft Office PowerPoint</Application>
  <PresentationFormat>A4 용지(210x297mm)</PresentationFormat>
  <Paragraphs>27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Sandoll 삼립호빵체 TTF Basic</vt:lpstr>
      <vt:lpstr>HY목각파임B</vt:lpstr>
      <vt:lpstr>배달의민족 연성</vt:lpstr>
      <vt:lpstr>Calibri</vt:lpstr>
      <vt:lpstr>맑은 고딕</vt:lpstr>
      <vt:lpstr>Calibri Light</vt:lpstr>
      <vt:lpstr>함초롬돋움</vt:lpstr>
      <vt:lpstr>Arial</vt:lpstr>
      <vt:lpstr>가나초콜릿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하 나영</dc:creator>
  <cp:lastModifiedBy>user</cp:lastModifiedBy>
  <cp:revision>128</cp:revision>
  <dcterms:created xsi:type="dcterms:W3CDTF">2021-01-25T06:08:14Z</dcterms:created>
  <dcterms:modified xsi:type="dcterms:W3CDTF">2021-02-01T04:37:40Z</dcterms:modified>
</cp:coreProperties>
</file>