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62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FCFE9"/>
    <a:srgbClr val="E9DDCD"/>
    <a:srgbClr val="FFF3E3"/>
    <a:srgbClr val="9ED9E7"/>
    <a:srgbClr val="35413F"/>
    <a:srgbClr val="52625E"/>
    <a:srgbClr val="213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8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72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120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6257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11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89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03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041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64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735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193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51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D78876-9FD5-4A5E-8DEE-78AB9F3CE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2DE7352E-5431-4F0C-BFE4-C6D9E094D9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858000" cy="9216887"/>
          </a:xfrm>
        </p:spPr>
      </p:pic>
    </p:spTree>
    <p:extLst>
      <p:ext uri="{BB962C8B-B14F-4D97-AF65-F5344CB8AC3E}">
        <p14:creationId xmlns:p14="http://schemas.microsoft.com/office/powerpoint/2010/main" val="3874992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D78876-9FD5-4A5E-8DEE-78AB9F3CE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D5FA458-3F8F-43C4-8BFB-B4CEFC846E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6FE2786D-25E1-4341-BD0C-BC057A837CDC}"/>
              </a:ext>
            </a:extLst>
          </p:cNvPr>
          <p:cNvGrpSpPr/>
          <p:nvPr/>
        </p:nvGrpSpPr>
        <p:grpSpPr>
          <a:xfrm>
            <a:off x="0" y="-1"/>
            <a:ext cx="6858000" cy="9216887"/>
            <a:chOff x="0" y="-1"/>
            <a:chExt cx="6858000" cy="9216887"/>
          </a:xfrm>
        </p:grpSpPr>
        <p:pic>
          <p:nvPicPr>
            <p:cNvPr id="7" name="내용 개체 틀 5">
              <a:extLst>
                <a:ext uri="{FF2B5EF4-FFF2-40B4-BE49-F238E27FC236}">
                  <a16:creationId xmlns:a16="http://schemas.microsoft.com/office/drawing/2014/main" id="{D7CE3C95-F5B5-4859-AB8A-6F8607441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1"/>
              <a:ext cx="6858000" cy="9216887"/>
            </a:xfrm>
            <a:prstGeom prst="rect">
              <a:avLst/>
            </a:prstGeom>
          </p:spPr>
        </p:pic>
        <p:sp>
          <p:nvSpPr>
            <p:cNvPr id="5" name="타원 4">
              <a:extLst>
                <a:ext uri="{FF2B5EF4-FFF2-40B4-BE49-F238E27FC236}">
                  <a16:creationId xmlns:a16="http://schemas.microsoft.com/office/drawing/2014/main" id="{2914B01E-D3E7-4446-82BF-2F8FEF5BD942}"/>
                </a:ext>
              </a:extLst>
            </p:cNvPr>
            <p:cNvSpPr/>
            <p:nvPr/>
          </p:nvSpPr>
          <p:spPr>
            <a:xfrm>
              <a:off x="825189" y="3456878"/>
              <a:ext cx="2141034" cy="2854712"/>
            </a:xfrm>
            <a:prstGeom prst="ellipse">
              <a:avLst/>
            </a:prstGeom>
            <a:solidFill>
              <a:srgbClr val="8FCFE9"/>
            </a:solidFill>
            <a:ln>
              <a:solidFill>
                <a:srgbClr val="8FCFE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9252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0</Words>
  <Application>Microsoft Office PowerPoint</Application>
  <PresentationFormat>화면 슬라이드 쇼(4:3)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11</cp:revision>
  <dcterms:created xsi:type="dcterms:W3CDTF">2021-11-23T00:59:24Z</dcterms:created>
  <dcterms:modified xsi:type="dcterms:W3CDTF">2021-11-23T02:06:00Z</dcterms:modified>
</cp:coreProperties>
</file>