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1" r:id="rId2"/>
    <p:sldId id="322" r:id="rId3"/>
    <p:sldId id="26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310" r:id="rId13"/>
    <p:sldId id="311" r:id="rId14"/>
    <p:sldId id="312" r:id="rId15"/>
    <p:sldId id="313" r:id="rId16"/>
    <p:sldId id="314" r:id="rId17"/>
    <p:sldId id="315" r:id="rId18"/>
    <p:sldId id="316" r:id="rId19"/>
    <p:sldId id="317" r:id="rId20"/>
    <p:sldId id="318" r:id="rId21"/>
    <p:sldId id="319" r:id="rId22"/>
    <p:sldId id="320" r:id="rId23"/>
    <p:sldId id="321" r:id="rId2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77" userDrawn="1">
          <p15:clr>
            <a:srgbClr val="A4A3A4"/>
          </p15:clr>
        </p15:guide>
        <p15:guide id="2" pos="574" userDrawn="1">
          <p15:clr>
            <a:srgbClr val="A4A3A4"/>
          </p15:clr>
        </p15:guide>
        <p15:guide id="3" pos="166" userDrawn="1">
          <p15:clr>
            <a:srgbClr val="A4A3A4"/>
          </p15:clr>
        </p15:guide>
        <p15:guide id="5" orient="horz" pos="1049" userDrawn="1">
          <p15:clr>
            <a:srgbClr val="A4A3A4"/>
          </p15:clr>
        </p15:guide>
        <p15:guide id="6" orient="horz" pos="123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B931"/>
    <a:srgbClr val="E06C82"/>
    <a:srgbClr val="DFEED4"/>
    <a:srgbClr val="CC00FF"/>
    <a:srgbClr val="FF9900"/>
    <a:srgbClr val="FF6699"/>
    <a:srgbClr val="FF66CC"/>
    <a:srgbClr val="FAD1D2"/>
    <a:srgbClr val="2389E5"/>
    <a:srgbClr val="FDB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6907" autoAdjust="0"/>
    <p:restoredTop sz="94660"/>
  </p:normalViewPr>
  <p:slideViewPr>
    <p:cSldViewPr snapToGrid="0">
      <p:cViewPr varScale="1">
        <p:scale>
          <a:sx n="70" d="100"/>
          <a:sy n="70" d="100"/>
        </p:scale>
        <p:origin x="80" y="108"/>
      </p:cViewPr>
      <p:guideLst>
        <p:guide orient="horz" pos="777"/>
        <p:guide pos="574"/>
        <p:guide pos="166"/>
        <p:guide orient="horz" pos="1049"/>
        <p:guide orient="horz" pos="123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971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3982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6234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196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3469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0272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5682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9606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6493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513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3956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6743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slide" Target="slide14.xml"/><Relationship Id="rId18" Type="http://schemas.openxmlformats.org/officeDocument/2006/relationships/slide" Target="slide22.xml"/><Relationship Id="rId3" Type="http://schemas.openxmlformats.org/officeDocument/2006/relationships/image" Target="../media/image4.png"/><Relationship Id="rId7" Type="http://schemas.openxmlformats.org/officeDocument/2006/relationships/slide" Target="slide6.xml"/><Relationship Id="rId12" Type="http://schemas.openxmlformats.org/officeDocument/2006/relationships/slide" Target="slide12.xml"/><Relationship Id="rId17" Type="http://schemas.openxmlformats.org/officeDocument/2006/relationships/slide" Target="slide21.xml"/><Relationship Id="rId2" Type="http://schemas.openxmlformats.org/officeDocument/2006/relationships/image" Target="../media/image3.png"/><Relationship Id="rId16" Type="http://schemas.openxmlformats.org/officeDocument/2006/relationships/slide" Target="slide1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openxmlformats.org/officeDocument/2006/relationships/slide" Target="slide11.xml"/><Relationship Id="rId5" Type="http://schemas.openxmlformats.org/officeDocument/2006/relationships/slide" Target="slide4.xml"/><Relationship Id="rId15" Type="http://schemas.openxmlformats.org/officeDocument/2006/relationships/slide" Target="slide15.xml"/><Relationship Id="rId10" Type="http://schemas.openxmlformats.org/officeDocument/2006/relationships/slide" Target="slide10.xml"/><Relationship Id="rId19" Type="http://schemas.openxmlformats.org/officeDocument/2006/relationships/slide" Target="slide23.xml"/><Relationship Id="rId4" Type="http://schemas.openxmlformats.org/officeDocument/2006/relationships/slide" Target="slide3.xml"/><Relationship Id="rId9" Type="http://schemas.openxmlformats.org/officeDocument/2006/relationships/slide" Target="slide9.xml"/><Relationship Id="rId14" Type="http://schemas.openxmlformats.org/officeDocument/2006/relationships/slide" Target="slide1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svgsilh.com/ko/ffc107/image/160871.html" TargetMode="External"/><Relationship Id="rId3" Type="http://schemas.openxmlformats.org/officeDocument/2006/relationships/image" Target="../media/image5.pn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hyperlink" Target="https://www.geoje.go.kr/gbg/index.geoje" TargetMode="External"/><Relationship Id="rId9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slide" Target="slide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slide" Target="slide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svgsilh.com/ko/ffc107/image/160871.html" TargetMode="External"/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www.gimhae.go.kr/hwapo.web" TargetMode="External"/><Relationship Id="rId4" Type="http://schemas.openxmlformats.org/officeDocument/2006/relationships/image" Target="../media/image14.png"/><Relationship Id="rId9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svgsilh.com/ko/ffc107/image/160871.html" TargetMode="External"/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www.gimhae.go.kr/hwapo.web" TargetMode="External"/><Relationship Id="rId4" Type="http://schemas.openxmlformats.org/officeDocument/2006/relationships/image" Target="../media/image16.png"/><Relationship Id="rId9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7.png"/><Relationship Id="rId7" Type="http://schemas.openxmlformats.org/officeDocument/2006/relationships/hyperlink" Target="https://svgsilh.com/ko/ffc107/image/160871.html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hyperlink" Target="https://www.gimhae.go.kr/water.web" TargetMode="External"/><Relationship Id="rId9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5" Type="http://schemas.openxmlformats.org/officeDocument/2006/relationships/slide" Target="slide2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5" Type="http://schemas.openxmlformats.org/officeDocument/2006/relationships/slide" Target="slide2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svgsilh.com/ko/ffc107/image/160871.html" TargetMode="External"/><Relationship Id="rId3" Type="http://schemas.openxmlformats.org/officeDocument/2006/relationships/image" Target="../media/image23.png"/><Relationship Id="rId7" Type="http://schemas.openxmlformats.org/officeDocument/2006/relationships/image" Target="../media/image8.svg"/><Relationship Id="rId2" Type="http://schemas.openxmlformats.org/officeDocument/2006/relationships/hyperlink" Target="http://urinsect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24.png"/><Relationship Id="rId4" Type="http://schemas.openxmlformats.org/officeDocument/2006/relationships/image" Target="../media/image3.png"/><Relationship Id="rId9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hyperlink" Target="https://svgsilh.com/ko/ffc107/image/160871.html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hyperlink" Target="https://www.gyeongnam.go.kr/tree/index.gyeong" TargetMode="External"/><Relationship Id="rId9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5" Type="http://schemas.openxmlformats.org/officeDocument/2006/relationships/slide" Target="slide2.xml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svgsilh.com/ko/ffc107/image/160871.html" TargetMode="External"/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www.cng.go.kr/tour/upo.web" TargetMode="External"/><Relationship Id="rId4" Type="http://schemas.openxmlformats.org/officeDocument/2006/relationships/image" Target="../media/image30.png"/><Relationship Id="rId9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3.png"/><Relationship Id="rId7" Type="http://schemas.openxmlformats.org/officeDocument/2006/relationships/hyperlink" Target="https://svgsilh.com/ko/ffc107/image/160871.html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hyperlink" Target="http://bongamtf.com/" TargetMode="External"/><Relationship Id="rId9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.png"/><Relationship Id="rId7" Type="http://schemas.openxmlformats.org/officeDocument/2006/relationships/hyperlink" Target="https://svgsilh.com/ko/ffc107/image/160871.html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hyperlink" Target="https://www.changwon.go.kr/depart/contents.do?mId=0315010000" TargetMode="External"/><Relationship Id="rId9" Type="http://schemas.openxmlformats.org/officeDocument/2006/relationships/slide" Target="slide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.png"/><Relationship Id="rId7" Type="http://schemas.openxmlformats.org/officeDocument/2006/relationships/hyperlink" Target="https://svgsilh.com/ko/ffc107/image/160871.html" TargetMode="Externa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hyperlink" Target="https://www.changwon.go.kr/depart/contents.do?mId=0315040101" TargetMode="External"/><Relationship Id="rId9" Type="http://schemas.openxmlformats.org/officeDocument/2006/relationships/slide" Target="slide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.png"/><Relationship Id="rId7" Type="http://schemas.openxmlformats.org/officeDocument/2006/relationships/hyperlink" Target="https://svgsilh.com/ko/ffc107/image/160871.html" TargetMode="Externa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hyperlink" Target="https://www.cwsisul.or.kr/_jhmapark/index.php" TargetMode="External"/><Relationship Id="rId9" Type="http://schemas.openxmlformats.org/officeDocument/2006/relationships/slide" Target="slide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svgsilh.com/ko/ffc107/image/160871.html" TargetMode="External"/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www.changwon.go.kr/depart/contents.do?mId=0319010000" TargetMode="External"/><Relationship Id="rId4" Type="http://schemas.openxmlformats.org/officeDocument/2006/relationships/image" Target="../media/image40.png"/><Relationship Id="rId9" Type="http://schemas.openxmlformats.org/officeDocument/2006/relationships/slide" Target="slide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5" Type="http://schemas.openxmlformats.org/officeDocument/2006/relationships/slide" Target="slide2.xml"/><Relationship Id="rId4" Type="http://schemas.openxmlformats.org/officeDocument/2006/relationships/image" Target="../media/image4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.png"/><Relationship Id="rId7" Type="http://schemas.openxmlformats.org/officeDocument/2006/relationships/hyperlink" Target="https://svgsilh.com/ko/ffc107/image/160871.html" TargetMode="External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hyperlink" Target="http://www.knps.or.kr/naturecenter/hallyeohaesang/index" TargetMode="External"/><Relationship Id="rId9" Type="http://schemas.openxmlformats.org/officeDocument/2006/relationships/slide" Target="slide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hyperlink" Target="https://jirisanesm.or.kr/intro/introduce.php" TargetMode="External"/><Relationship Id="rId7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svgsilh.com/ko/ffc107/image/160871.html" TargetMode="External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slide" Target="slide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5" Type="http://schemas.openxmlformats.org/officeDocument/2006/relationships/slide" Target="slide2.xml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EE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DB503F60-BCD5-4303-9757-CA5962CBC98E}"/>
              </a:ext>
            </a:extLst>
          </p:cNvPr>
          <p:cNvSpPr/>
          <p:nvPr/>
        </p:nvSpPr>
        <p:spPr>
          <a:xfrm>
            <a:off x="1500641" y="2464393"/>
            <a:ext cx="2031317" cy="669231"/>
          </a:xfrm>
          <a:prstGeom prst="roundRect">
            <a:avLst/>
          </a:prstGeom>
          <a:solidFill>
            <a:srgbClr val="E06C82"/>
          </a:solidFill>
          <a:ln w="57150">
            <a:solidFill>
              <a:srgbClr val="E06C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부 록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2C1D32D8-869E-4F04-A889-563F366970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4771" y="539417"/>
            <a:ext cx="7726588" cy="1669596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3F9CBE44-6B2B-4A90-B4B6-542DC7C2BA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2914" y="2939328"/>
            <a:ext cx="4000273" cy="3738817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5455751F-5EEE-4327-9699-106DAD5C2477}"/>
              </a:ext>
            </a:extLst>
          </p:cNvPr>
          <p:cNvSpPr/>
          <p:nvPr/>
        </p:nvSpPr>
        <p:spPr>
          <a:xfrm>
            <a:off x="1500641" y="3389004"/>
            <a:ext cx="6627359" cy="856343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E06C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4. </a:t>
            </a:r>
            <a:r>
              <a:rPr lang="ko-KR" altLang="en-US" sz="3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경상남도 에너지</a:t>
            </a:r>
            <a:r>
              <a:rPr lang="en-US" altLang="ko-KR" sz="3600" dirty="0">
                <a:solidFill>
                  <a:schemeClr val="tx1"/>
                </a:solidFill>
              </a:rPr>
              <a:t>·</a:t>
            </a:r>
            <a:r>
              <a:rPr lang="ko-KR" altLang="en-US" sz="3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환경 체험 장소</a:t>
            </a:r>
          </a:p>
        </p:txBody>
      </p:sp>
    </p:spTree>
    <p:extLst>
      <p:ext uri="{BB962C8B-B14F-4D97-AF65-F5344CB8AC3E}">
        <p14:creationId xmlns:p14="http://schemas.microsoft.com/office/powerpoint/2010/main" val="13971093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E3C7A832-B52A-4578-B7F5-4AE9D86AF4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961" y="66061"/>
            <a:ext cx="5313501" cy="782278"/>
          </a:xfrm>
          <a:prstGeom prst="rect">
            <a:avLst/>
          </a:prstGeom>
        </p:spPr>
      </p:pic>
      <p:grpSp>
        <p:nvGrpSpPr>
          <p:cNvPr id="3" name="그룹 2">
            <a:extLst>
              <a:ext uri="{FF2B5EF4-FFF2-40B4-BE49-F238E27FC236}">
                <a16:creationId xmlns:a16="http://schemas.microsoft.com/office/drawing/2014/main" id="{0C2F19BD-4BEA-4E30-AE05-B9DBB768E036}"/>
              </a:ext>
            </a:extLst>
          </p:cNvPr>
          <p:cNvGrpSpPr/>
          <p:nvPr/>
        </p:nvGrpSpPr>
        <p:grpSpPr>
          <a:xfrm>
            <a:off x="1159933" y="980460"/>
            <a:ext cx="9791698" cy="5877539"/>
            <a:chOff x="1159933" y="980460"/>
            <a:chExt cx="9791698" cy="5877539"/>
          </a:xfrm>
        </p:grpSpPr>
        <p:pic>
          <p:nvPicPr>
            <p:cNvPr id="2" name="그림 1">
              <a:extLst>
                <a:ext uri="{FF2B5EF4-FFF2-40B4-BE49-F238E27FC236}">
                  <a16:creationId xmlns:a16="http://schemas.microsoft.com/office/drawing/2014/main" id="{2A9FBFE0-64EA-49E1-8FDC-1FFA0B84714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59933" y="980460"/>
              <a:ext cx="9516533" cy="5877539"/>
            </a:xfrm>
            <a:prstGeom prst="rect">
              <a:avLst/>
            </a:prstGeom>
          </p:spPr>
        </p:pic>
        <p:sp>
          <p:nvSpPr>
            <p:cNvPr id="12" name="사각형: 둥근 모서리 11">
              <a:hlinkClick r:id="rId4" action="ppaction://hlinksldjump"/>
              <a:extLst>
                <a:ext uri="{FF2B5EF4-FFF2-40B4-BE49-F238E27FC236}">
                  <a16:creationId xmlns:a16="http://schemas.microsoft.com/office/drawing/2014/main" id="{E16243EC-2C29-4AE3-95F2-301EEB74AE70}"/>
                </a:ext>
              </a:extLst>
            </p:cNvPr>
            <p:cNvSpPr/>
            <p:nvPr/>
          </p:nvSpPr>
          <p:spPr>
            <a:xfrm>
              <a:off x="7355829" y="5955296"/>
              <a:ext cx="1466438" cy="29310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FF66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dirty="0">
                  <a:solidFill>
                    <a:schemeClr val="tx1"/>
                  </a:solidFill>
                  <a:latin typeface="+mn-ea"/>
                </a:rPr>
                <a:t>거제식물원</a:t>
              </a:r>
            </a:p>
          </p:txBody>
        </p:sp>
        <p:sp>
          <p:nvSpPr>
            <p:cNvPr id="13" name="사각형: 둥근 모서리 12">
              <a:hlinkClick r:id="rId5" action="ppaction://hlinksldjump"/>
              <a:extLst>
                <a:ext uri="{FF2B5EF4-FFF2-40B4-BE49-F238E27FC236}">
                  <a16:creationId xmlns:a16="http://schemas.microsoft.com/office/drawing/2014/main" id="{05E98F5B-5274-468F-9F8E-ECC4203D5B3A}"/>
                </a:ext>
              </a:extLst>
            </p:cNvPr>
            <p:cNvSpPr/>
            <p:nvPr/>
          </p:nvSpPr>
          <p:spPr>
            <a:xfrm>
              <a:off x="2404533" y="1352525"/>
              <a:ext cx="1701800" cy="29310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FF66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>
                  <a:solidFill>
                    <a:schemeClr val="tx1"/>
                  </a:solidFill>
                  <a:latin typeface="+mn-ea"/>
                </a:rPr>
                <a:t>천적생태과학관</a:t>
              </a:r>
              <a:endParaRPr lang="ko-KR" altLang="en-US" sz="16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14" name="사각형: 둥근 모서리 13">
              <a:hlinkClick r:id="rId6" action="ppaction://hlinksldjump"/>
              <a:extLst>
                <a:ext uri="{FF2B5EF4-FFF2-40B4-BE49-F238E27FC236}">
                  <a16:creationId xmlns:a16="http://schemas.microsoft.com/office/drawing/2014/main" id="{20E4BCB6-44F3-410C-A940-8EB484F8A463}"/>
                </a:ext>
              </a:extLst>
            </p:cNvPr>
            <p:cNvSpPr/>
            <p:nvPr/>
          </p:nvSpPr>
          <p:spPr>
            <a:xfrm>
              <a:off x="5245100" y="4710696"/>
              <a:ext cx="1701800" cy="29310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FF66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dirty="0">
                  <a:solidFill>
                    <a:schemeClr val="tx1"/>
                  </a:solidFill>
                  <a:latin typeface="+mn-ea"/>
                </a:rPr>
                <a:t>고성생태학습관</a:t>
              </a:r>
            </a:p>
          </p:txBody>
        </p:sp>
        <p:sp>
          <p:nvSpPr>
            <p:cNvPr id="15" name="사각형: 둥근 모서리 14">
              <a:hlinkClick r:id="rId7" action="ppaction://hlinksldjump"/>
              <a:extLst>
                <a:ext uri="{FF2B5EF4-FFF2-40B4-BE49-F238E27FC236}">
                  <a16:creationId xmlns:a16="http://schemas.microsoft.com/office/drawing/2014/main" id="{C5545B64-4481-4077-8D6E-7A59D5A0A9F6}"/>
                </a:ext>
              </a:extLst>
            </p:cNvPr>
            <p:cNvSpPr/>
            <p:nvPr/>
          </p:nvSpPr>
          <p:spPr>
            <a:xfrm>
              <a:off x="8843431" y="3766516"/>
              <a:ext cx="2108200" cy="29310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FF66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>
                  <a:solidFill>
                    <a:schemeClr val="tx1"/>
                  </a:solidFill>
                  <a:latin typeface="+mn-ea"/>
                </a:rPr>
                <a:t>화포천습지생태공원</a:t>
              </a:r>
              <a:endParaRPr lang="ko-KR" altLang="en-US" sz="16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16" name="사각형: 둥근 모서리 15">
              <a:hlinkClick r:id="rId8" action="ppaction://hlinksldjump"/>
              <a:extLst>
                <a:ext uri="{FF2B5EF4-FFF2-40B4-BE49-F238E27FC236}">
                  <a16:creationId xmlns:a16="http://schemas.microsoft.com/office/drawing/2014/main" id="{009F59B4-5C87-4658-AD5D-434CEC4DEF77}"/>
                </a:ext>
              </a:extLst>
            </p:cNvPr>
            <p:cNvSpPr/>
            <p:nvPr/>
          </p:nvSpPr>
          <p:spPr>
            <a:xfrm>
              <a:off x="8559799" y="4084546"/>
              <a:ext cx="1701800" cy="29310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FF66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dirty="0">
                  <a:solidFill>
                    <a:schemeClr val="tx1"/>
                  </a:solidFill>
                  <a:latin typeface="+mn-ea"/>
                </a:rPr>
                <a:t>김해수도박물관</a:t>
              </a:r>
            </a:p>
          </p:txBody>
        </p:sp>
        <p:sp>
          <p:nvSpPr>
            <p:cNvPr id="17" name="사각형: 둥근 모서리 16">
              <a:hlinkClick r:id="rId9" action="ppaction://hlinksldjump"/>
              <a:extLst>
                <a:ext uri="{FF2B5EF4-FFF2-40B4-BE49-F238E27FC236}">
                  <a16:creationId xmlns:a16="http://schemas.microsoft.com/office/drawing/2014/main" id="{136D2B7B-315E-45A3-B14B-231216DE255E}"/>
                </a:ext>
              </a:extLst>
            </p:cNvPr>
            <p:cNvSpPr/>
            <p:nvPr/>
          </p:nvSpPr>
          <p:spPr>
            <a:xfrm>
              <a:off x="1423223" y="6080664"/>
              <a:ext cx="1701800" cy="29310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FF66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dirty="0">
                  <a:solidFill>
                    <a:schemeClr val="tx1"/>
                  </a:solidFill>
                  <a:latin typeface="+mn-ea"/>
                </a:rPr>
                <a:t>나비생태공원</a:t>
              </a:r>
            </a:p>
          </p:txBody>
        </p:sp>
        <p:sp>
          <p:nvSpPr>
            <p:cNvPr id="18" name="사각형: 둥근 모서리 17">
              <a:hlinkClick r:id="rId10" action="ppaction://hlinksldjump"/>
              <a:extLst>
                <a:ext uri="{FF2B5EF4-FFF2-40B4-BE49-F238E27FC236}">
                  <a16:creationId xmlns:a16="http://schemas.microsoft.com/office/drawing/2014/main" id="{62007EC1-964B-4C22-8FFE-D3AC17D22699}"/>
                </a:ext>
              </a:extLst>
            </p:cNvPr>
            <p:cNvSpPr/>
            <p:nvPr/>
          </p:nvSpPr>
          <p:spPr>
            <a:xfrm>
              <a:off x="9112249" y="2876886"/>
              <a:ext cx="1701800" cy="29310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FF66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dirty="0" err="1">
                  <a:solidFill>
                    <a:schemeClr val="tx1"/>
                  </a:solidFill>
                  <a:latin typeface="+mn-ea"/>
                </a:rPr>
                <a:t>당곡생태체험관</a:t>
              </a:r>
              <a:endParaRPr lang="ko-KR" altLang="en-US" sz="16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19" name="사각형: 둥근 모서리 18">
              <a:hlinkClick r:id="rId11" action="ppaction://hlinksldjump"/>
              <a:extLst>
                <a:ext uri="{FF2B5EF4-FFF2-40B4-BE49-F238E27FC236}">
                  <a16:creationId xmlns:a16="http://schemas.microsoft.com/office/drawing/2014/main" id="{C21C00B4-14E2-4AC3-AAFC-21F845603560}"/>
                </a:ext>
              </a:extLst>
            </p:cNvPr>
            <p:cNvSpPr/>
            <p:nvPr/>
          </p:nvSpPr>
          <p:spPr>
            <a:xfrm>
              <a:off x="3513667" y="3610029"/>
              <a:ext cx="2065866" cy="29310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FF66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>
                  <a:solidFill>
                    <a:schemeClr val="tx1"/>
                  </a:solidFill>
                  <a:latin typeface="+mn-ea"/>
                </a:rPr>
                <a:t>의령곤충생태학습관</a:t>
              </a:r>
              <a:endParaRPr lang="ko-KR" altLang="en-US" sz="16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20" name="사각형: 둥근 모서리 19">
              <a:hlinkClick r:id="rId12" action="ppaction://hlinksldjump"/>
              <a:extLst>
                <a:ext uri="{FF2B5EF4-FFF2-40B4-BE49-F238E27FC236}">
                  <a16:creationId xmlns:a16="http://schemas.microsoft.com/office/drawing/2014/main" id="{242D4A28-AEAD-44B6-9988-0E565E27093F}"/>
                </a:ext>
              </a:extLst>
            </p:cNvPr>
            <p:cNvSpPr/>
            <p:nvPr/>
          </p:nvSpPr>
          <p:spPr>
            <a:xfrm>
              <a:off x="4590562" y="4383390"/>
              <a:ext cx="1701800" cy="29310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FF66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dirty="0" err="1">
                  <a:solidFill>
                    <a:schemeClr val="tx1"/>
                  </a:solidFill>
                  <a:latin typeface="+mn-ea"/>
                </a:rPr>
                <a:t>경상남도수목원</a:t>
              </a:r>
              <a:endParaRPr lang="ko-KR" altLang="en-US" sz="16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21" name="사각형: 둥근 모서리 20">
              <a:hlinkClick r:id="rId13" action="ppaction://hlinksldjump"/>
              <a:extLst>
                <a:ext uri="{FF2B5EF4-FFF2-40B4-BE49-F238E27FC236}">
                  <a16:creationId xmlns:a16="http://schemas.microsoft.com/office/drawing/2014/main" id="{745AE910-210E-4F76-A08D-B8D05109DEE1}"/>
                </a:ext>
              </a:extLst>
            </p:cNvPr>
            <p:cNvSpPr/>
            <p:nvPr/>
          </p:nvSpPr>
          <p:spPr>
            <a:xfrm>
              <a:off x="5784362" y="2405922"/>
              <a:ext cx="1016000" cy="29310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FF66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>
                  <a:solidFill>
                    <a:schemeClr val="tx1"/>
                  </a:solidFill>
                  <a:latin typeface="+mn-ea"/>
                </a:rPr>
                <a:t>우포늪</a:t>
              </a:r>
              <a:endParaRPr lang="ko-KR" altLang="en-US" sz="16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22" name="사각형: 둥근 모서리 21">
              <a:hlinkClick r:id="rId14" action="ppaction://hlinksldjump"/>
              <a:extLst>
                <a:ext uri="{FF2B5EF4-FFF2-40B4-BE49-F238E27FC236}">
                  <a16:creationId xmlns:a16="http://schemas.microsoft.com/office/drawing/2014/main" id="{CCD05F06-8D8B-4795-B178-3A51C7F8265C}"/>
                </a:ext>
              </a:extLst>
            </p:cNvPr>
            <p:cNvSpPr/>
            <p:nvPr/>
          </p:nvSpPr>
          <p:spPr>
            <a:xfrm>
              <a:off x="6626796" y="3658227"/>
              <a:ext cx="1319171" cy="29310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FF66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dirty="0" err="1">
                  <a:solidFill>
                    <a:schemeClr val="tx1"/>
                  </a:solidFill>
                  <a:latin typeface="+mn-ea"/>
                </a:rPr>
                <a:t>주남저수지</a:t>
              </a:r>
              <a:endParaRPr lang="en-US" altLang="ko-KR" sz="16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23" name="사각형: 둥근 모서리 22">
              <a:hlinkClick r:id="rId15" action="ppaction://hlinksldjump"/>
              <a:extLst>
                <a:ext uri="{FF2B5EF4-FFF2-40B4-BE49-F238E27FC236}">
                  <a16:creationId xmlns:a16="http://schemas.microsoft.com/office/drawing/2014/main" id="{864C75B0-1B78-4CB7-875D-1323F80A709F}"/>
                </a:ext>
              </a:extLst>
            </p:cNvPr>
            <p:cNvSpPr/>
            <p:nvPr/>
          </p:nvSpPr>
          <p:spPr>
            <a:xfrm>
              <a:off x="6553528" y="4338648"/>
              <a:ext cx="1867388" cy="29310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FF66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 err="1">
                  <a:solidFill>
                    <a:schemeClr val="tx1"/>
                  </a:solidFill>
                  <a:latin typeface="+mn-ea"/>
                </a:rPr>
                <a:t>봉암갯벌생태학습장</a:t>
              </a:r>
              <a:endParaRPr lang="ko-KR" altLang="en-US" sz="14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24" name="사각형: 둥근 모서리 23">
              <a:hlinkClick r:id="rId16" action="ppaction://hlinksldjump"/>
              <a:extLst>
                <a:ext uri="{FF2B5EF4-FFF2-40B4-BE49-F238E27FC236}">
                  <a16:creationId xmlns:a16="http://schemas.microsoft.com/office/drawing/2014/main" id="{FC69FDFC-A91F-4E47-847E-731160C136C3}"/>
                </a:ext>
              </a:extLst>
            </p:cNvPr>
            <p:cNvSpPr/>
            <p:nvPr/>
          </p:nvSpPr>
          <p:spPr>
            <a:xfrm>
              <a:off x="7448962" y="4696932"/>
              <a:ext cx="1549400" cy="29310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FF66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dirty="0">
                  <a:solidFill>
                    <a:schemeClr val="tx1"/>
                  </a:solidFill>
                  <a:latin typeface="+mn-ea"/>
                </a:rPr>
                <a:t>진해해양공원</a:t>
              </a:r>
            </a:p>
          </p:txBody>
        </p:sp>
        <p:sp>
          <p:nvSpPr>
            <p:cNvPr id="25" name="사각형: 둥근 모서리 24">
              <a:hlinkClick r:id="rId17" action="ppaction://hlinksldjump"/>
              <a:extLst>
                <a:ext uri="{FF2B5EF4-FFF2-40B4-BE49-F238E27FC236}">
                  <a16:creationId xmlns:a16="http://schemas.microsoft.com/office/drawing/2014/main" id="{855BF10D-9BD3-4D1A-98D2-85F14526CFFC}"/>
                </a:ext>
              </a:extLst>
            </p:cNvPr>
            <p:cNvSpPr/>
            <p:nvPr/>
          </p:nvSpPr>
          <p:spPr>
            <a:xfrm>
              <a:off x="4510616" y="6080664"/>
              <a:ext cx="2137834" cy="29310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FF66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>
                  <a:solidFill>
                    <a:schemeClr val="tx1"/>
                  </a:solidFill>
                  <a:latin typeface="+mn-ea"/>
                </a:rPr>
                <a:t>한려해상생태탐방원</a:t>
              </a:r>
              <a:endParaRPr lang="ko-KR" altLang="en-US" sz="16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26" name="사각형: 둥근 모서리 25">
              <a:hlinkClick r:id="rId18" action="ppaction://hlinksldjump"/>
              <a:extLst>
                <a:ext uri="{FF2B5EF4-FFF2-40B4-BE49-F238E27FC236}">
                  <a16:creationId xmlns:a16="http://schemas.microsoft.com/office/drawing/2014/main" id="{FB18FE2F-9E61-4C86-B025-BC8B7150BA76}"/>
                </a:ext>
              </a:extLst>
            </p:cNvPr>
            <p:cNvSpPr/>
            <p:nvPr/>
          </p:nvSpPr>
          <p:spPr>
            <a:xfrm>
              <a:off x="1159933" y="4084546"/>
              <a:ext cx="1965090" cy="29310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FF66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>
                  <a:solidFill>
                    <a:schemeClr val="tx1"/>
                  </a:solidFill>
                  <a:latin typeface="+mn-ea"/>
                </a:rPr>
                <a:t>지리산생태과학관</a:t>
              </a:r>
              <a:endParaRPr lang="ko-KR" altLang="en-US" sz="16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0" name="사각형: 둥근 모서리 29">
              <a:hlinkClick r:id="rId19" action="ppaction://hlinksldjump"/>
              <a:extLst>
                <a:ext uri="{FF2B5EF4-FFF2-40B4-BE49-F238E27FC236}">
                  <a16:creationId xmlns:a16="http://schemas.microsoft.com/office/drawing/2014/main" id="{E4A57CA5-FD3C-43C8-BC6E-6BC800290C52}"/>
                </a:ext>
              </a:extLst>
            </p:cNvPr>
            <p:cNvSpPr/>
            <p:nvPr/>
          </p:nvSpPr>
          <p:spPr>
            <a:xfrm>
              <a:off x="5913479" y="3248104"/>
              <a:ext cx="1867388" cy="29310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FF66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>
                  <a:solidFill>
                    <a:schemeClr val="tx1"/>
                  </a:solidFill>
                  <a:latin typeface="+mn-ea"/>
                </a:rPr>
                <a:t>함안악양생태공원</a:t>
              </a:r>
              <a:endParaRPr lang="ko-KR" altLang="en-US" sz="1600" dirty="0">
                <a:solidFill>
                  <a:schemeClr val="tx1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798183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268362" y="197963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거제</a:t>
            </a: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E3C7A832-B52A-4578-B7F5-4AE9D86AF4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961" y="66061"/>
            <a:ext cx="5313501" cy="782278"/>
          </a:xfrm>
          <a:prstGeom prst="rect">
            <a:avLst/>
          </a:prstGeom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49416402-3A74-4CD6-9B01-9F264B7D76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9372" y="2540681"/>
            <a:ext cx="6943877" cy="2717119"/>
          </a:xfrm>
          <a:prstGeom prst="rect">
            <a:avLst/>
          </a:prstGeom>
        </p:spPr>
      </p:pic>
      <p:pic>
        <p:nvPicPr>
          <p:cNvPr id="1026" name="Picture 2" descr="거제정글돔 사진">
            <a:hlinkClick r:id="rId4"/>
            <a:extLst>
              <a:ext uri="{FF2B5EF4-FFF2-40B4-BE49-F238E27FC236}">
                <a16:creationId xmlns:a16="http://schemas.microsoft.com/office/drawing/2014/main" id="{FBC4F6B8-41D6-4534-BDF1-07DE05FD69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77" y="2634683"/>
            <a:ext cx="4186424" cy="303798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C87009C-298D-49E4-BA04-AACCF19242AE}"/>
              </a:ext>
            </a:extLst>
          </p:cNvPr>
          <p:cNvSpPr txBox="1"/>
          <p:nvPr/>
        </p:nvSpPr>
        <p:spPr>
          <a:xfrm>
            <a:off x="487177" y="1582005"/>
            <a:ext cx="3889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solidFill>
                  <a:srgbClr val="E06C8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거제식물원</a:t>
            </a:r>
          </a:p>
        </p:txBody>
      </p:sp>
      <p:pic>
        <p:nvPicPr>
          <p:cNvPr id="10" name="그래픽 9">
            <a:hlinkClick r:id="rId4"/>
            <a:extLst>
              <a:ext uri="{FF2B5EF4-FFF2-40B4-BE49-F238E27FC236}">
                <a16:creationId xmlns:a16="http://schemas.microsoft.com/office/drawing/2014/main" id="{F7907157-BBF4-4562-9790-F1A22976D5F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5593860" y="1498808"/>
            <a:ext cx="849273" cy="84927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DB7BDFF-7B0E-4AF4-96BD-0B6FAA4B5619}"/>
              </a:ext>
            </a:extLst>
          </p:cNvPr>
          <p:cNvSpPr txBox="1"/>
          <p:nvPr/>
        </p:nvSpPr>
        <p:spPr>
          <a:xfrm>
            <a:off x="521514" y="5996183"/>
            <a:ext cx="39996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/>
              <a:t>출처 </a:t>
            </a:r>
            <a:r>
              <a:rPr lang="en-US" altLang="ko-KR" sz="1200" dirty="0"/>
              <a:t>: </a:t>
            </a:r>
            <a:r>
              <a:rPr lang="ko-KR" altLang="en-US" sz="1200" dirty="0"/>
              <a:t>거제식물원 홈페이지</a:t>
            </a:r>
          </a:p>
        </p:txBody>
      </p:sp>
      <p:sp>
        <p:nvSpPr>
          <p:cNvPr id="3" name="실행 단추: 돌아가기 2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C518B22B-E0F2-4B44-A92B-E9A65B448039}"/>
              </a:ext>
            </a:extLst>
          </p:cNvPr>
          <p:cNvSpPr/>
          <p:nvPr/>
        </p:nvSpPr>
        <p:spPr>
          <a:xfrm>
            <a:off x="10397067" y="5450400"/>
            <a:ext cx="1016000" cy="889000"/>
          </a:xfrm>
          <a:prstGeom prst="actionButtonReturn">
            <a:avLst/>
          </a:prstGeom>
          <a:solidFill>
            <a:srgbClr val="FDB9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59818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6C191BCC-C373-4AAF-B718-A53BF469D5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841"/>
          <a:stretch/>
        </p:blipFill>
        <p:spPr>
          <a:xfrm>
            <a:off x="4949372" y="2634683"/>
            <a:ext cx="6943877" cy="2572317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EE0B1050-EA25-487F-83E5-818A6BF6C7B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651" b="6343"/>
          <a:stretch/>
        </p:blipFill>
        <p:spPr>
          <a:xfrm>
            <a:off x="487176" y="2634683"/>
            <a:ext cx="4186423" cy="30464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268362" y="197963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거창</a:t>
            </a: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E3C7A832-B52A-4578-B7F5-4AE9D86AF4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961" y="66061"/>
            <a:ext cx="5313501" cy="78227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C87009C-298D-49E4-BA04-AACCF19242AE}"/>
              </a:ext>
            </a:extLst>
          </p:cNvPr>
          <p:cNvSpPr txBox="1"/>
          <p:nvPr/>
        </p:nvSpPr>
        <p:spPr>
          <a:xfrm>
            <a:off x="487177" y="1582005"/>
            <a:ext cx="44621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solidFill>
                  <a:srgbClr val="E06C8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천적생태과학관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C7427A-A18D-4BFB-915C-1BAAF0C19A71}"/>
              </a:ext>
            </a:extLst>
          </p:cNvPr>
          <p:cNvSpPr txBox="1"/>
          <p:nvPr/>
        </p:nvSpPr>
        <p:spPr>
          <a:xfrm>
            <a:off x="521514" y="5996183"/>
            <a:ext cx="39996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/>
              <a:t>출처 </a:t>
            </a:r>
            <a:r>
              <a:rPr lang="en-US" altLang="ko-KR" sz="1200" dirty="0"/>
              <a:t>: </a:t>
            </a:r>
            <a:r>
              <a:rPr lang="ko-KR" altLang="en-US" sz="1200" dirty="0"/>
              <a:t>거창군청 홈페이지</a:t>
            </a:r>
          </a:p>
        </p:txBody>
      </p:sp>
      <p:sp>
        <p:nvSpPr>
          <p:cNvPr id="10" name="실행 단추: 돌아가기 9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3826F5A2-77BC-40AD-912D-8DFA79762721}"/>
              </a:ext>
            </a:extLst>
          </p:cNvPr>
          <p:cNvSpPr/>
          <p:nvPr/>
        </p:nvSpPr>
        <p:spPr>
          <a:xfrm>
            <a:off x="10397067" y="5450400"/>
            <a:ext cx="1016000" cy="889000"/>
          </a:xfrm>
          <a:prstGeom prst="actionButtonReturn">
            <a:avLst/>
          </a:prstGeom>
          <a:solidFill>
            <a:srgbClr val="FDB9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58943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0ACC6B42-E196-49D5-8ED2-32C161987C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176" y="2634683"/>
            <a:ext cx="4186423" cy="3088784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BFC0A44E-9C87-4813-83E6-FE563855A7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1526"/>
          <a:stretch/>
        </p:blipFill>
        <p:spPr>
          <a:xfrm>
            <a:off x="4949372" y="2559693"/>
            <a:ext cx="6889943" cy="2537240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268362" y="197963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고성</a:t>
            </a: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E3C7A832-B52A-4578-B7F5-4AE9D86AF4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961" y="66061"/>
            <a:ext cx="5313501" cy="78227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C87009C-298D-49E4-BA04-AACCF19242AE}"/>
              </a:ext>
            </a:extLst>
          </p:cNvPr>
          <p:cNvSpPr txBox="1"/>
          <p:nvPr/>
        </p:nvSpPr>
        <p:spPr>
          <a:xfrm>
            <a:off x="487177" y="1582005"/>
            <a:ext cx="44621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solidFill>
                  <a:srgbClr val="E06C8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고성생태학습관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27B140F-33D5-4197-8BD0-8496E7E1DF50}"/>
              </a:ext>
            </a:extLst>
          </p:cNvPr>
          <p:cNvSpPr txBox="1"/>
          <p:nvPr/>
        </p:nvSpPr>
        <p:spPr>
          <a:xfrm>
            <a:off x="521514" y="5996183"/>
            <a:ext cx="39996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/>
              <a:t>출처 </a:t>
            </a:r>
            <a:r>
              <a:rPr lang="en-US" altLang="ko-KR" sz="1200" dirty="0"/>
              <a:t>: </a:t>
            </a:r>
            <a:r>
              <a:rPr lang="ko-KR" altLang="en-US" sz="1200" dirty="0"/>
              <a:t>고성군청 홈페이지</a:t>
            </a:r>
          </a:p>
        </p:txBody>
      </p:sp>
      <p:sp>
        <p:nvSpPr>
          <p:cNvPr id="10" name="실행 단추: 돌아가기 9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F3933EB8-DFE1-401E-AF1B-7CBF3BC42A16}"/>
              </a:ext>
            </a:extLst>
          </p:cNvPr>
          <p:cNvSpPr/>
          <p:nvPr/>
        </p:nvSpPr>
        <p:spPr>
          <a:xfrm>
            <a:off x="10397067" y="5450400"/>
            <a:ext cx="1016000" cy="889000"/>
          </a:xfrm>
          <a:prstGeom prst="actionButtonReturn">
            <a:avLst/>
          </a:prstGeom>
          <a:solidFill>
            <a:srgbClr val="FDB9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62797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F93731E3-AF3D-4A89-91F2-A044DFE561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54"/>
          <a:stretch/>
        </p:blipFill>
        <p:spPr>
          <a:xfrm>
            <a:off x="487176" y="2634684"/>
            <a:ext cx="4186423" cy="304040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268362" y="197963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김해</a:t>
            </a: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E3C7A832-B52A-4578-B7F5-4AE9D86AF4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961" y="66061"/>
            <a:ext cx="5313501" cy="78227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C87009C-298D-49E4-BA04-AACCF19242AE}"/>
              </a:ext>
            </a:extLst>
          </p:cNvPr>
          <p:cNvSpPr txBox="1"/>
          <p:nvPr/>
        </p:nvSpPr>
        <p:spPr>
          <a:xfrm>
            <a:off x="487177" y="1582005"/>
            <a:ext cx="44621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 err="1">
                <a:solidFill>
                  <a:srgbClr val="E06C8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화포천습지생태공원</a:t>
            </a:r>
            <a:endParaRPr lang="ko-KR" altLang="en-US" sz="3600" dirty="0">
              <a:solidFill>
                <a:srgbClr val="E06C8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6192B336-C6CE-4783-804D-BA88032A7D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32350" y="2634684"/>
            <a:ext cx="7191527" cy="272450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F290321-4A1B-451A-A168-96F3FC1C529D}"/>
              </a:ext>
            </a:extLst>
          </p:cNvPr>
          <p:cNvSpPr txBox="1"/>
          <p:nvPr/>
        </p:nvSpPr>
        <p:spPr>
          <a:xfrm>
            <a:off x="521514" y="5996183"/>
            <a:ext cx="39996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/>
              <a:t>출처 </a:t>
            </a:r>
            <a:r>
              <a:rPr lang="en-US" altLang="ko-KR" sz="1200" dirty="0"/>
              <a:t>: </a:t>
            </a:r>
            <a:r>
              <a:rPr lang="ko-KR" altLang="en-US" sz="1200" dirty="0" err="1"/>
              <a:t>화포천습지생태공원</a:t>
            </a:r>
            <a:r>
              <a:rPr lang="ko-KR" altLang="en-US" sz="1200" dirty="0"/>
              <a:t> 홈페이지</a:t>
            </a:r>
          </a:p>
        </p:txBody>
      </p:sp>
      <p:pic>
        <p:nvPicPr>
          <p:cNvPr id="10" name="그래픽 9">
            <a:hlinkClick r:id="rId5"/>
            <a:extLst>
              <a:ext uri="{FF2B5EF4-FFF2-40B4-BE49-F238E27FC236}">
                <a16:creationId xmlns:a16="http://schemas.microsoft.com/office/drawing/2014/main" id="{8BC28C5E-E312-4E9A-B6AD-B7E9E56D314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5593860" y="1498808"/>
            <a:ext cx="849273" cy="849273"/>
          </a:xfrm>
          <a:prstGeom prst="rect">
            <a:avLst/>
          </a:prstGeom>
        </p:spPr>
      </p:pic>
      <p:sp>
        <p:nvSpPr>
          <p:cNvPr id="11" name="실행 단추: 돌아가기 10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EAD4B919-D490-4036-8888-29110B2A9DF8}"/>
              </a:ext>
            </a:extLst>
          </p:cNvPr>
          <p:cNvSpPr/>
          <p:nvPr/>
        </p:nvSpPr>
        <p:spPr>
          <a:xfrm>
            <a:off x="10397067" y="5450400"/>
            <a:ext cx="1016000" cy="889000"/>
          </a:xfrm>
          <a:prstGeom prst="actionButtonReturn">
            <a:avLst/>
          </a:prstGeom>
          <a:solidFill>
            <a:srgbClr val="FDB9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99319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층에서 2층으로 올라가는 계단 벽에 화포천 생명길 그림 전시. &#10; 2층 입구부터 차례로 물과 흙과 생명이 숨쉬는곳, 화포천게이트, 화포천의 품 속에 빠지다 디오라마/내부 굴 체험, &#10; 화포천 친구들과 여행을 떠나자 AR체험, 각영각색! 화포천 동식물 만져보기, 화포천 작은친구들 만나기 박물관의 순서로 기획 전시되어 있습니다.">
            <a:extLst>
              <a:ext uri="{FF2B5EF4-FFF2-40B4-BE49-F238E27FC236}">
                <a16:creationId xmlns:a16="http://schemas.microsoft.com/office/drawing/2014/main" id="{B8210F52-85EF-4436-B56D-09A0926514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76" y="2634684"/>
            <a:ext cx="4245691" cy="309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268362" y="197963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김해</a:t>
            </a: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E3C7A832-B52A-4578-B7F5-4AE9D86AF4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961" y="66061"/>
            <a:ext cx="5313501" cy="78227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C87009C-298D-49E4-BA04-AACCF19242AE}"/>
              </a:ext>
            </a:extLst>
          </p:cNvPr>
          <p:cNvSpPr txBox="1"/>
          <p:nvPr/>
        </p:nvSpPr>
        <p:spPr>
          <a:xfrm>
            <a:off x="487177" y="1582005"/>
            <a:ext cx="49542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solidFill>
                  <a:srgbClr val="E06C8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화포천습지 생태박물관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847EE61F-E5C2-4C91-8FAD-44D25D1357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1034" y="2634684"/>
            <a:ext cx="7142843" cy="2123583"/>
          </a:xfrm>
          <a:prstGeom prst="rect">
            <a:avLst/>
          </a:prstGeom>
        </p:spPr>
      </p:pic>
      <p:pic>
        <p:nvPicPr>
          <p:cNvPr id="10" name="그래픽 9">
            <a:hlinkClick r:id="rId5"/>
            <a:extLst>
              <a:ext uri="{FF2B5EF4-FFF2-40B4-BE49-F238E27FC236}">
                <a16:creationId xmlns:a16="http://schemas.microsoft.com/office/drawing/2014/main" id="{4FD17039-39F0-41A0-A2A8-B6410F7332E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6096000" y="1480533"/>
            <a:ext cx="849273" cy="84927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BEE49ED-3D04-409B-9EB4-D5BC178CD64C}"/>
              </a:ext>
            </a:extLst>
          </p:cNvPr>
          <p:cNvSpPr txBox="1"/>
          <p:nvPr/>
        </p:nvSpPr>
        <p:spPr>
          <a:xfrm>
            <a:off x="521514" y="5996183"/>
            <a:ext cx="39996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/>
              <a:t>출처 </a:t>
            </a:r>
            <a:r>
              <a:rPr lang="en-US" altLang="ko-KR" sz="1200" dirty="0"/>
              <a:t>: </a:t>
            </a:r>
            <a:r>
              <a:rPr lang="ko-KR" altLang="en-US" sz="1200" dirty="0" err="1"/>
              <a:t>화포천습지생태공원</a:t>
            </a:r>
            <a:r>
              <a:rPr lang="ko-KR" altLang="en-US" sz="1200" dirty="0"/>
              <a:t> 홈페이지</a:t>
            </a:r>
          </a:p>
        </p:txBody>
      </p:sp>
      <p:sp>
        <p:nvSpPr>
          <p:cNvPr id="11" name="실행 단추: 돌아가기 10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CB936A72-8765-4B27-9778-F2A0A582929C}"/>
              </a:ext>
            </a:extLst>
          </p:cNvPr>
          <p:cNvSpPr/>
          <p:nvPr/>
        </p:nvSpPr>
        <p:spPr>
          <a:xfrm>
            <a:off x="10397067" y="5450400"/>
            <a:ext cx="1016000" cy="889000"/>
          </a:xfrm>
          <a:prstGeom prst="actionButtonReturn">
            <a:avLst/>
          </a:prstGeom>
          <a:solidFill>
            <a:srgbClr val="FDB9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16528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268362" y="197963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김해</a:t>
            </a: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E3C7A832-B52A-4578-B7F5-4AE9D86AF4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961" y="66061"/>
            <a:ext cx="5313501" cy="78227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C87009C-298D-49E4-BA04-AACCF19242AE}"/>
              </a:ext>
            </a:extLst>
          </p:cNvPr>
          <p:cNvSpPr txBox="1"/>
          <p:nvPr/>
        </p:nvSpPr>
        <p:spPr>
          <a:xfrm>
            <a:off x="307568" y="1625548"/>
            <a:ext cx="49542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solidFill>
                  <a:srgbClr val="E06C8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김해수도박물관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AC3FA1E-1ABF-4B78-91F9-6F7F831583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5396" y="2768942"/>
            <a:ext cx="7128481" cy="2006258"/>
          </a:xfrm>
          <a:prstGeom prst="rect">
            <a:avLst/>
          </a:prstGeom>
        </p:spPr>
      </p:pic>
      <p:pic>
        <p:nvPicPr>
          <p:cNvPr id="8" name="그래픽 7">
            <a:hlinkClick r:id="rId4"/>
            <a:extLst>
              <a:ext uri="{FF2B5EF4-FFF2-40B4-BE49-F238E27FC236}">
                <a16:creationId xmlns:a16="http://schemas.microsoft.com/office/drawing/2014/main" id="{5832E0FF-C1DE-4B24-80CD-0E7CE967B8C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593860" y="1498808"/>
            <a:ext cx="849273" cy="84927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4DABA3E-41BB-46CB-8D55-E105419B1091}"/>
              </a:ext>
            </a:extLst>
          </p:cNvPr>
          <p:cNvSpPr txBox="1"/>
          <p:nvPr/>
        </p:nvSpPr>
        <p:spPr>
          <a:xfrm>
            <a:off x="521514" y="5996183"/>
            <a:ext cx="39996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/>
              <a:t>출처 </a:t>
            </a:r>
            <a:r>
              <a:rPr lang="en-US" altLang="ko-KR" sz="1200" dirty="0"/>
              <a:t>: </a:t>
            </a:r>
            <a:r>
              <a:rPr lang="ko-KR" altLang="en-US" sz="1200" dirty="0"/>
              <a:t>김해시청 홈페이지</a:t>
            </a:r>
          </a:p>
        </p:txBody>
      </p:sp>
      <p:pic>
        <p:nvPicPr>
          <p:cNvPr id="2050" name="Picture 2" descr="야외">
            <a:hlinkClick r:id="rId4"/>
            <a:extLst>
              <a:ext uri="{FF2B5EF4-FFF2-40B4-BE49-F238E27FC236}">
                <a16:creationId xmlns:a16="http://schemas.microsoft.com/office/drawing/2014/main" id="{D59A427C-9914-44E8-8293-C273924A04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621" y="2634685"/>
            <a:ext cx="4117372" cy="277551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실행 단추: 돌아가기 10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D49ADEF0-077F-4D35-A593-6A73BA2AFC1A}"/>
              </a:ext>
            </a:extLst>
          </p:cNvPr>
          <p:cNvSpPr/>
          <p:nvPr/>
        </p:nvSpPr>
        <p:spPr>
          <a:xfrm>
            <a:off x="10397067" y="5450400"/>
            <a:ext cx="1016000" cy="889000"/>
          </a:xfrm>
          <a:prstGeom prst="actionButtonReturn">
            <a:avLst/>
          </a:prstGeom>
          <a:solidFill>
            <a:srgbClr val="FDB9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68254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ABDF536C-C0E1-456A-95D1-7F1D5B47E3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622" y="2634684"/>
            <a:ext cx="4117372" cy="280246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268362" y="197963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남해</a:t>
            </a: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E3C7A832-B52A-4578-B7F5-4AE9D86AF4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961" y="66061"/>
            <a:ext cx="5313501" cy="78227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C87009C-298D-49E4-BA04-AACCF19242AE}"/>
              </a:ext>
            </a:extLst>
          </p:cNvPr>
          <p:cNvSpPr txBox="1"/>
          <p:nvPr/>
        </p:nvSpPr>
        <p:spPr>
          <a:xfrm>
            <a:off x="307568" y="1625548"/>
            <a:ext cx="49542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solidFill>
                  <a:srgbClr val="E06C8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나비생태공원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AE2E0578-BA76-4AE8-B792-919F28A583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0160" y="2590800"/>
            <a:ext cx="7123718" cy="250613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FF33DB9-F3CC-4283-AE1D-7B9331DE7320}"/>
              </a:ext>
            </a:extLst>
          </p:cNvPr>
          <p:cNvSpPr txBox="1"/>
          <p:nvPr/>
        </p:nvSpPr>
        <p:spPr>
          <a:xfrm>
            <a:off x="521514" y="5996183"/>
            <a:ext cx="39996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/>
              <a:t>출처 </a:t>
            </a:r>
            <a:r>
              <a:rPr lang="en-US" altLang="ko-KR" sz="1200" dirty="0"/>
              <a:t>: </a:t>
            </a:r>
            <a:r>
              <a:rPr lang="ko-KR" altLang="en-US" sz="1200" dirty="0"/>
              <a:t>남해군청 홈페이지</a:t>
            </a:r>
          </a:p>
        </p:txBody>
      </p:sp>
      <p:sp>
        <p:nvSpPr>
          <p:cNvPr id="10" name="실행 단추: 돌아가기 9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60FA0608-324E-496B-8C71-2D856389BE37}"/>
              </a:ext>
            </a:extLst>
          </p:cNvPr>
          <p:cNvSpPr/>
          <p:nvPr/>
        </p:nvSpPr>
        <p:spPr>
          <a:xfrm>
            <a:off x="10397067" y="5450400"/>
            <a:ext cx="1016000" cy="889000"/>
          </a:xfrm>
          <a:prstGeom prst="actionButtonReturn">
            <a:avLst/>
          </a:prstGeom>
          <a:solidFill>
            <a:srgbClr val="FDB9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10366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C257FD3D-65B7-4904-960E-E9D1907AC3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041"/>
          <a:stretch/>
        </p:blipFill>
        <p:spPr>
          <a:xfrm>
            <a:off x="599623" y="2634682"/>
            <a:ext cx="4117372" cy="292428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268362" y="197963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양산</a:t>
            </a: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E3C7A832-B52A-4578-B7F5-4AE9D86AF4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961" y="66061"/>
            <a:ext cx="5313501" cy="78227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C87009C-298D-49E4-BA04-AACCF19242AE}"/>
              </a:ext>
            </a:extLst>
          </p:cNvPr>
          <p:cNvSpPr txBox="1"/>
          <p:nvPr/>
        </p:nvSpPr>
        <p:spPr>
          <a:xfrm>
            <a:off x="307568" y="1625548"/>
            <a:ext cx="49542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 err="1">
                <a:solidFill>
                  <a:srgbClr val="E06C8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당곡생태체험관</a:t>
            </a:r>
            <a:endParaRPr lang="ko-KR" altLang="en-US" sz="3600" dirty="0">
              <a:solidFill>
                <a:srgbClr val="E06C8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826DD2E7-C433-4656-B139-DF47307DD01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479"/>
          <a:stretch/>
        </p:blipFill>
        <p:spPr>
          <a:xfrm>
            <a:off x="4856616" y="2634683"/>
            <a:ext cx="7167261" cy="259776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3949406-E7DF-4889-B7B5-D3DE6F78D163}"/>
              </a:ext>
            </a:extLst>
          </p:cNvPr>
          <p:cNvSpPr txBox="1"/>
          <p:nvPr/>
        </p:nvSpPr>
        <p:spPr>
          <a:xfrm>
            <a:off x="521514" y="5996183"/>
            <a:ext cx="39996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/>
              <a:t>출처 </a:t>
            </a:r>
            <a:r>
              <a:rPr lang="en-US" altLang="ko-KR" sz="1200" dirty="0"/>
              <a:t>: </a:t>
            </a:r>
            <a:r>
              <a:rPr lang="ko-KR" altLang="en-US" sz="1200" dirty="0"/>
              <a:t>양산시청 홈페이지</a:t>
            </a:r>
          </a:p>
        </p:txBody>
      </p:sp>
      <p:sp>
        <p:nvSpPr>
          <p:cNvPr id="11" name="실행 단추: 돌아가기 10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9C2C6BE5-DCD1-492D-AAD7-77AA403737A9}"/>
              </a:ext>
            </a:extLst>
          </p:cNvPr>
          <p:cNvSpPr/>
          <p:nvPr/>
        </p:nvSpPr>
        <p:spPr>
          <a:xfrm>
            <a:off x="10397067" y="5450400"/>
            <a:ext cx="1016000" cy="889000"/>
          </a:xfrm>
          <a:prstGeom prst="actionButtonReturn">
            <a:avLst/>
          </a:prstGeom>
          <a:solidFill>
            <a:srgbClr val="FDB9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74087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hlinkClick r:id="rId2"/>
            <a:extLst>
              <a:ext uri="{FF2B5EF4-FFF2-40B4-BE49-F238E27FC236}">
                <a16:creationId xmlns:a16="http://schemas.microsoft.com/office/drawing/2014/main" id="{ACA45F88-00F4-4DCE-BB1F-0C04E4E9AD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623" y="2634682"/>
            <a:ext cx="4117372" cy="286865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268362" y="197963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의령</a:t>
            </a: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E3C7A832-B52A-4578-B7F5-4AE9D86AF4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961" y="66061"/>
            <a:ext cx="5313501" cy="78227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C87009C-298D-49E4-BA04-AACCF19242AE}"/>
              </a:ext>
            </a:extLst>
          </p:cNvPr>
          <p:cNvSpPr txBox="1"/>
          <p:nvPr/>
        </p:nvSpPr>
        <p:spPr>
          <a:xfrm>
            <a:off x="307568" y="1625548"/>
            <a:ext cx="49542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 err="1">
                <a:solidFill>
                  <a:srgbClr val="E06C8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의령곤충생태학습관</a:t>
            </a:r>
            <a:endParaRPr lang="ko-KR" altLang="en-US" sz="3600" dirty="0">
              <a:solidFill>
                <a:srgbClr val="E06C8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76CE9593-33CF-4311-9F7A-3D64E94AF7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6109" y="2570692"/>
            <a:ext cx="7177768" cy="2568575"/>
          </a:xfrm>
          <a:prstGeom prst="rect">
            <a:avLst/>
          </a:prstGeom>
        </p:spPr>
      </p:pic>
      <p:pic>
        <p:nvPicPr>
          <p:cNvPr id="8" name="그래픽 7">
            <a:hlinkClick r:id="rId2"/>
            <a:extLst>
              <a:ext uri="{FF2B5EF4-FFF2-40B4-BE49-F238E27FC236}">
                <a16:creationId xmlns:a16="http://schemas.microsoft.com/office/drawing/2014/main" id="{240B4911-7089-4BDC-8850-AA8CD2323F9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5593860" y="1498808"/>
            <a:ext cx="849273" cy="84927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9938082-3153-4DCA-B0F0-D881D3D77033}"/>
              </a:ext>
            </a:extLst>
          </p:cNvPr>
          <p:cNvSpPr txBox="1"/>
          <p:nvPr/>
        </p:nvSpPr>
        <p:spPr>
          <a:xfrm>
            <a:off x="521514" y="5996183"/>
            <a:ext cx="39996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/>
              <a:t>출처 </a:t>
            </a:r>
            <a:r>
              <a:rPr lang="en-US" altLang="ko-KR" sz="1200" dirty="0"/>
              <a:t>: </a:t>
            </a:r>
            <a:r>
              <a:rPr lang="ko-KR" altLang="en-US" sz="1200" dirty="0" err="1"/>
              <a:t>의령곤충생태체험관</a:t>
            </a:r>
            <a:r>
              <a:rPr lang="ko-KR" altLang="en-US" sz="1200" dirty="0"/>
              <a:t> 홈페이지</a:t>
            </a:r>
          </a:p>
        </p:txBody>
      </p:sp>
      <p:sp>
        <p:nvSpPr>
          <p:cNvPr id="10" name="실행 단추: 돌아가기 9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A1D5A2A8-55A0-4783-9A23-1627B6E896FE}"/>
              </a:ext>
            </a:extLst>
          </p:cNvPr>
          <p:cNvSpPr/>
          <p:nvPr/>
        </p:nvSpPr>
        <p:spPr>
          <a:xfrm>
            <a:off x="10397067" y="5450400"/>
            <a:ext cx="1016000" cy="889000"/>
          </a:xfrm>
          <a:prstGeom prst="actionButtonReturn">
            <a:avLst/>
          </a:prstGeom>
          <a:solidFill>
            <a:srgbClr val="FDB9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97136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6BAE2492-9E72-4FE6-976E-AEE5C2B585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624" y="2646894"/>
            <a:ext cx="4117372" cy="288183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268362" y="197963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진주</a:t>
            </a: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E3C7A832-B52A-4578-B7F5-4AE9D86AF4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961" y="66061"/>
            <a:ext cx="5313501" cy="78227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C87009C-298D-49E4-BA04-AACCF19242AE}"/>
              </a:ext>
            </a:extLst>
          </p:cNvPr>
          <p:cNvSpPr txBox="1"/>
          <p:nvPr/>
        </p:nvSpPr>
        <p:spPr>
          <a:xfrm>
            <a:off x="307568" y="1625548"/>
            <a:ext cx="49542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 err="1">
                <a:solidFill>
                  <a:srgbClr val="E06C8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경상남도수목원</a:t>
            </a:r>
            <a:endParaRPr lang="ko-KR" altLang="en-US" sz="3600" dirty="0">
              <a:solidFill>
                <a:srgbClr val="E06C8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8" name="그래픽 7">
            <a:hlinkClick r:id="rId4"/>
            <a:extLst>
              <a:ext uri="{FF2B5EF4-FFF2-40B4-BE49-F238E27FC236}">
                <a16:creationId xmlns:a16="http://schemas.microsoft.com/office/drawing/2014/main" id="{240B4911-7089-4BDC-8850-AA8CD2323F9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593860" y="1498808"/>
            <a:ext cx="849273" cy="849273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830CDB78-568F-44D9-8134-1A087DE8DB9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72659" y="2681287"/>
            <a:ext cx="7151218" cy="200924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472D073-44DE-4FAF-B902-31BBDAA26E28}"/>
              </a:ext>
            </a:extLst>
          </p:cNvPr>
          <p:cNvSpPr txBox="1"/>
          <p:nvPr/>
        </p:nvSpPr>
        <p:spPr>
          <a:xfrm>
            <a:off x="521514" y="5996183"/>
            <a:ext cx="39996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/>
              <a:t>출처 </a:t>
            </a:r>
            <a:r>
              <a:rPr lang="en-US" altLang="ko-KR" sz="1200" dirty="0"/>
              <a:t>: </a:t>
            </a:r>
            <a:r>
              <a:rPr lang="ko-KR" altLang="en-US" sz="1200" dirty="0"/>
              <a:t>경상남도 산림환경연구원 홈페이지</a:t>
            </a:r>
          </a:p>
        </p:txBody>
      </p:sp>
      <p:sp>
        <p:nvSpPr>
          <p:cNvPr id="10" name="실행 단추: 돌아가기 9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B17BCDE8-DD00-4E5E-B475-A7F09C69A833}"/>
              </a:ext>
            </a:extLst>
          </p:cNvPr>
          <p:cNvSpPr/>
          <p:nvPr/>
        </p:nvSpPr>
        <p:spPr>
          <a:xfrm>
            <a:off x="10397067" y="5450400"/>
            <a:ext cx="1016000" cy="889000"/>
          </a:xfrm>
          <a:prstGeom prst="actionButtonReturn">
            <a:avLst/>
          </a:prstGeom>
          <a:solidFill>
            <a:srgbClr val="FDB9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08796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422D69C9-827B-43D9-953A-737D2A9A20C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69" t="1090" r="1634" b="-1"/>
          <a:stretch/>
        </p:blipFill>
        <p:spPr>
          <a:xfrm>
            <a:off x="660400" y="2681287"/>
            <a:ext cx="4004733" cy="288978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268362" y="197963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진주</a:t>
            </a: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E3C7A832-B52A-4578-B7F5-4AE9D86AF4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961" y="66061"/>
            <a:ext cx="5313501" cy="78227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C87009C-298D-49E4-BA04-AACCF19242AE}"/>
              </a:ext>
            </a:extLst>
          </p:cNvPr>
          <p:cNvSpPr txBox="1"/>
          <p:nvPr/>
        </p:nvSpPr>
        <p:spPr>
          <a:xfrm>
            <a:off x="307568" y="1625548"/>
            <a:ext cx="49542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solidFill>
                  <a:srgbClr val="E06C8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경상남도산림박물관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1CDED07-662F-42B9-A8F2-D032519801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7900" y="2681288"/>
            <a:ext cx="7168311" cy="235638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696155E-7B96-414B-80EF-7ABCA0B13117}"/>
              </a:ext>
            </a:extLst>
          </p:cNvPr>
          <p:cNvSpPr txBox="1"/>
          <p:nvPr/>
        </p:nvSpPr>
        <p:spPr>
          <a:xfrm>
            <a:off x="521514" y="5996183"/>
            <a:ext cx="39996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/>
              <a:t>출처 </a:t>
            </a:r>
            <a:r>
              <a:rPr lang="en-US" altLang="ko-KR" sz="1200" dirty="0"/>
              <a:t>: </a:t>
            </a:r>
            <a:r>
              <a:rPr lang="ko-KR" altLang="en-US" sz="1200" dirty="0"/>
              <a:t>경상남도 산림환경연구원 홈페이지</a:t>
            </a:r>
          </a:p>
        </p:txBody>
      </p:sp>
      <p:sp>
        <p:nvSpPr>
          <p:cNvPr id="10" name="실행 단추: 돌아가기 9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D73ED3C8-11BB-44B1-9D1A-4B4CCE60A165}"/>
              </a:ext>
            </a:extLst>
          </p:cNvPr>
          <p:cNvSpPr/>
          <p:nvPr/>
        </p:nvSpPr>
        <p:spPr>
          <a:xfrm>
            <a:off x="10397067" y="5450400"/>
            <a:ext cx="1016000" cy="889000"/>
          </a:xfrm>
          <a:prstGeom prst="actionButtonReturn">
            <a:avLst/>
          </a:prstGeom>
          <a:solidFill>
            <a:srgbClr val="FDB9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56099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8EA2F1DD-BA5C-42A3-B451-DFC83EC96B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834"/>
          <a:stretch/>
        </p:blipFill>
        <p:spPr>
          <a:xfrm>
            <a:off x="660400" y="2681286"/>
            <a:ext cx="4004733" cy="287284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268362" y="197963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창녕</a:t>
            </a: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E3C7A832-B52A-4578-B7F5-4AE9D86AF4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961" y="66061"/>
            <a:ext cx="5313501" cy="78227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C87009C-298D-49E4-BA04-AACCF19242AE}"/>
              </a:ext>
            </a:extLst>
          </p:cNvPr>
          <p:cNvSpPr txBox="1"/>
          <p:nvPr/>
        </p:nvSpPr>
        <p:spPr>
          <a:xfrm>
            <a:off x="307568" y="1625548"/>
            <a:ext cx="49542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 err="1">
                <a:solidFill>
                  <a:srgbClr val="E06C8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창녕우포늪</a:t>
            </a:r>
            <a:endParaRPr lang="ko-KR" altLang="en-US" sz="3600" dirty="0">
              <a:solidFill>
                <a:srgbClr val="E06C8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DDB1FF22-1D65-4EEF-8BC2-2BA4305F0C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0817" y="2681287"/>
            <a:ext cx="7183060" cy="2076980"/>
          </a:xfrm>
          <a:prstGeom prst="rect">
            <a:avLst/>
          </a:prstGeom>
        </p:spPr>
      </p:pic>
      <p:pic>
        <p:nvPicPr>
          <p:cNvPr id="10" name="그래픽 9">
            <a:hlinkClick r:id="rId5"/>
            <a:extLst>
              <a:ext uri="{FF2B5EF4-FFF2-40B4-BE49-F238E27FC236}">
                <a16:creationId xmlns:a16="http://schemas.microsoft.com/office/drawing/2014/main" id="{E3C6E764-899C-4016-80EA-2596A55E949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5593860" y="1498808"/>
            <a:ext cx="849273" cy="84927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4C63AAD-01BB-49A7-9798-00A70EDEDEE0}"/>
              </a:ext>
            </a:extLst>
          </p:cNvPr>
          <p:cNvSpPr txBox="1"/>
          <p:nvPr/>
        </p:nvSpPr>
        <p:spPr>
          <a:xfrm>
            <a:off x="521514" y="5996183"/>
            <a:ext cx="39996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/>
              <a:t>출처 </a:t>
            </a:r>
            <a:r>
              <a:rPr lang="en-US" altLang="ko-KR" sz="1200" dirty="0"/>
              <a:t>: </a:t>
            </a:r>
            <a:r>
              <a:rPr lang="ko-KR" altLang="en-US" sz="1200" dirty="0" err="1"/>
              <a:t>창녕우포늪</a:t>
            </a:r>
            <a:r>
              <a:rPr lang="ko-KR" altLang="en-US" sz="1200" dirty="0"/>
              <a:t> 홈페이지</a:t>
            </a:r>
          </a:p>
        </p:txBody>
      </p:sp>
      <p:sp>
        <p:nvSpPr>
          <p:cNvPr id="12" name="실행 단추: 돌아가기 11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C69E00AF-E719-4C70-8ADE-1B05848A36B1}"/>
              </a:ext>
            </a:extLst>
          </p:cNvPr>
          <p:cNvSpPr/>
          <p:nvPr/>
        </p:nvSpPr>
        <p:spPr>
          <a:xfrm>
            <a:off x="10397067" y="5450400"/>
            <a:ext cx="1016000" cy="889000"/>
          </a:xfrm>
          <a:prstGeom prst="actionButtonReturn">
            <a:avLst/>
          </a:prstGeom>
          <a:solidFill>
            <a:srgbClr val="FDB9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3390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EFE03426-8A99-4D0E-B0C2-A149FB380C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00" y="2681286"/>
            <a:ext cx="4004733" cy="278818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268362" y="197963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창원</a:t>
            </a: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E3C7A832-B52A-4578-B7F5-4AE9D86AF4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961" y="66061"/>
            <a:ext cx="5313501" cy="78227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C87009C-298D-49E4-BA04-AACCF19242AE}"/>
              </a:ext>
            </a:extLst>
          </p:cNvPr>
          <p:cNvSpPr txBox="1"/>
          <p:nvPr/>
        </p:nvSpPr>
        <p:spPr>
          <a:xfrm>
            <a:off x="307568" y="1625548"/>
            <a:ext cx="49542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 err="1">
                <a:solidFill>
                  <a:srgbClr val="E06C8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봉암갯벌생태학습장</a:t>
            </a:r>
            <a:endParaRPr lang="ko-KR" altLang="en-US" sz="3600" dirty="0">
              <a:solidFill>
                <a:srgbClr val="E06C8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0" name="그래픽 9">
            <a:hlinkClick r:id="rId4"/>
            <a:extLst>
              <a:ext uri="{FF2B5EF4-FFF2-40B4-BE49-F238E27FC236}">
                <a16:creationId xmlns:a16="http://schemas.microsoft.com/office/drawing/2014/main" id="{E3C6E764-899C-4016-80EA-2596A55E949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593860" y="1498808"/>
            <a:ext cx="849273" cy="849273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3507251-CEF9-49FB-B2EC-5C724F8C0C1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37100" y="2649576"/>
            <a:ext cx="7286777" cy="226955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172F65A-026C-4BAA-8E7F-E5D5BC98D77A}"/>
              </a:ext>
            </a:extLst>
          </p:cNvPr>
          <p:cNvSpPr txBox="1"/>
          <p:nvPr/>
        </p:nvSpPr>
        <p:spPr>
          <a:xfrm>
            <a:off x="521514" y="5996183"/>
            <a:ext cx="39996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/>
              <a:t>출처 </a:t>
            </a:r>
            <a:r>
              <a:rPr lang="en-US" altLang="ko-KR" sz="1200" dirty="0"/>
              <a:t>: </a:t>
            </a:r>
            <a:r>
              <a:rPr lang="ko-KR" altLang="en-US" sz="1200" dirty="0" err="1"/>
              <a:t>봉암갯벌생탵학습장</a:t>
            </a:r>
            <a:r>
              <a:rPr lang="ko-KR" altLang="en-US" sz="1200" dirty="0"/>
              <a:t> 홈페이지</a:t>
            </a:r>
          </a:p>
        </p:txBody>
      </p:sp>
      <p:sp>
        <p:nvSpPr>
          <p:cNvPr id="12" name="실행 단추: 돌아가기 11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DD2DC429-F3C3-4B81-965F-DA099549BD2A}"/>
              </a:ext>
            </a:extLst>
          </p:cNvPr>
          <p:cNvSpPr/>
          <p:nvPr/>
        </p:nvSpPr>
        <p:spPr>
          <a:xfrm>
            <a:off x="10397067" y="5450400"/>
            <a:ext cx="1016000" cy="889000"/>
          </a:xfrm>
          <a:prstGeom prst="actionButtonReturn">
            <a:avLst/>
          </a:prstGeom>
          <a:solidFill>
            <a:srgbClr val="FDB9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60866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42E3320F-6475-49E0-822B-5372457CF0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00" y="2681286"/>
            <a:ext cx="4004732" cy="275431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268362" y="197963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창원</a:t>
            </a: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E3C7A832-B52A-4578-B7F5-4AE9D86AF4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961" y="66061"/>
            <a:ext cx="5313501" cy="78227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C87009C-298D-49E4-BA04-AACCF19242AE}"/>
              </a:ext>
            </a:extLst>
          </p:cNvPr>
          <p:cNvSpPr txBox="1"/>
          <p:nvPr/>
        </p:nvSpPr>
        <p:spPr>
          <a:xfrm>
            <a:off x="307568" y="1625548"/>
            <a:ext cx="49542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 err="1">
                <a:solidFill>
                  <a:srgbClr val="E06C8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주남저수지</a:t>
            </a:r>
            <a:endParaRPr lang="ko-KR" altLang="en-US" sz="3600" dirty="0">
              <a:solidFill>
                <a:srgbClr val="E06C8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0" name="그래픽 9">
            <a:hlinkClick r:id="rId4"/>
            <a:extLst>
              <a:ext uri="{FF2B5EF4-FFF2-40B4-BE49-F238E27FC236}">
                <a16:creationId xmlns:a16="http://schemas.microsoft.com/office/drawing/2014/main" id="{E3C6E764-899C-4016-80EA-2596A55E949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593860" y="1498808"/>
            <a:ext cx="849273" cy="849273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A6BA1751-98FB-48ED-8354-FAB747EEE2E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70966" y="2681286"/>
            <a:ext cx="7252911" cy="240718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0528B0C-1D81-4FB3-9F9B-F86A44F2B972}"/>
              </a:ext>
            </a:extLst>
          </p:cNvPr>
          <p:cNvSpPr txBox="1"/>
          <p:nvPr/>
        </p:nvSpPr>
        <p:spPr>
          <a:xfrm>
            <a:off x="521514" y="5996183"/>
            <a:ext cx="39996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/>
              <a:t>출처 </a:t>
            </a:r>
            <a:r>
              <a:rPr lang="en-US" altLang="ko-KR" sz="1200" dirty="0"/>
              <a:t>: </a:t>
            </a:r>
            <a:r>
              <a:rPr lang="ko-KR" altLang="en-US" sz="1200" dirty="0"/>
              <a:t>창원시청 홈페이지</a:t>
            </a:r>
          </a:p>
        </p:txBody>
      </p:sp>
      <p:sp>
        <p:nvSpPr>
          <p:cNvPr id="12" name="실행 단추: 돌아가기 11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843378F2-BF1A-4BE7-AAB3-8297D116C00C}"/>
              </a:ext>
            </a:extLst>
          </p:cNvPr>
          <p:cNvSpPr/>
          <p:nvPr/>
        </p:nvSpPr>
        <p:spPr>
          <a:xfrm>
            <a:off x="10397067" y="5450400"/>
            <a:ext cx="1016000" cy="889000"/>
          </a:xfrm>
          <a:prstGeom prst="actionButtonReturn">
            <a:avLst/>
          </a:prstGeom>
          <a:solidFill>
            <a:srgbClr val="FDB9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92438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2370005A-5832-41C4-BC96-9D12360BE0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021"/>
          <a:stretch/>
        </p:blipFill>
        <p:spPr>
          <a:xfrm>
            <a:off x="660400" y="2681286"/>
            <a:ext cx="4004732" cy="28728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268362" y="197963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창원</a:t>
            </a: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E3C7A832-B52A-4578-B7F5-4AE9D86AF4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961" y="66061"/>
            <a:ext cx="5313501" cy="78227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C87009C-298D-49E4-BA04-AACCF19242AE}"/>
              </a:ext>
            </a:extLst>
          </p:cNvPr>
          <p:cNvSpPr txBox="1"/>
          <p:nvPr/>
        </p:nvSpPr>
        <p:spPr>
          <a:xfrm>
            <a:off x="307568" y="1625548"/>
            <a:ext cx="49542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 err="1">
                <a:solidFill>
                  <a:srgbClr val="E06C8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람사르문화관</a:t>
            </a:r>
            <a:endParaRPr lang="ko-KR" altLang="en-US" sz="3600" dirty="0">
              <a:solidFill>
                <a:srgbClr val="E06C8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0" name="그래픽 9">
            <a:hlinkClick r:id="rId4"/>
            <a:extLst>
              <a:ext uri="{FF2B5EF4-FFF2-40B4-BE49-F238E27FC236}">
                <a16:creationId xmlns:a16="http://schemas.microsoft.com/office/drawing/2014/main" id="{E3C6E764-899C-4016-80EA-2596A55E949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593860" y="1498808"/>
            <a:ext cx="849273" cy="849273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58DB9BE2-E92E-4DE3-90A9-855B4CD5809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55104" y="2681285"/>
            <a:ext cx="7168774" cy="239871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5161D5B-172F-483C-A920-0F012B1AAAF0}"/>
              </a:ext>
            </a:extLst>
          </p:cNvPr>
          <p:cNvSpPr txBox="1"/>
          <p:nvPr/>
        </p:nvSpPr>
        <p:spPr>
          <a:xfrm>
            <a:off x="521514" y="5996183"/>
            <a:ext cx="39996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/>
              <a:t>출처 </a:t>
            </a:r>
            <a:r>
              <a:rPr lang="en-US" altLang="ko-KR" sz="1200" dirty="0"/>
              <a:t>: </a:t>
            </a:r>
            <a:r>
              <a:rPr lang="ko-KR" altLang="en-US" sz="1200" dirty="0"/>
              <a:t>창원시청 홈페이지</a:t>
            </a:r>
          </a:p>
        </p:txBody>
      </p:sp>
      <p:sp>
        <p:nvSpPr>
          <p:cNvPr id="12" name="실행 단추: 돌아가기 11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4D9A44D6-E5C3-45EA-870E-C2EE409ACF91}"/>
              </a:ext>
            </a:extLst>
          </p:cNvPr>
          <p:cNvSpPr/>
          <p:nvPr/>
        </p:nvSpPr>
        <p:spPr>
          <a:xfrm>
            <a:off x="10397067" y="5450400"/>
            <a:ext cx="1016000" cy="889000"/>
          </a:xfrm>
          <a:prstGeom prst="actionButtonReturn">
            <a:avLst/>
          </a:prstGeom>
          <a:solidFill>
            <a:srgbClr val="FDB9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21947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128EF2E-FD9E-4A9A-9126-EBEECECEBE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446" y="2681286"/>
            <a:ext cx="3999686" cy="287284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268362" y="197963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창원</a:t>
            </a: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E3C7A832-B52A-4578-B7F5-4AE9D86AF4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961" y="66061"/>
            <a:ext cx="5313501" cy="78227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C87009C-298D-49E4-BA04-AACCF19242AE}"/>
              </a:ext>
            </a:extLst>
          </p:cNvPr>
          <p:cNvSpPr txBox="1"/>
          <p:nvPr/>
        </p:nvSpPr>
        <p:spPr>
          <a:xfrm>
            <a:off x="307568" y="1625548"/>
            <a:ext cx="49542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solidFill>
                  <a:srgbClr val="E06C8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진해해양공원</a:t>
            </a:r>
          </a:p>
        </p:txBody>
      </p:sp>
      <p:pic>
        <p:nvPicPr>
          <p:cNvPr id="10" name="그래픽 9">
            <a:hlinkClick r:id="rId4"/>
            <a:extLst>
              <a:ext uri="{FF2B5EF4-FFF2-40B4-BE49-F238E27FC236}">
                <a16:creationId xmlns:a16="http://schemas.microsoft.com/office/drawing/2014/main" id="{E3C6E764-899C-4016-80EA-2596A55E949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593860" y="1498808"/>
            <a:ext cx="849273" cy="849273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32795D39-3DBC-4B9E-A27C-A53D00AF5F4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10653" y="2652546"/>
            <a:ext cx="7128305" cy="235972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10407D9-ECD2-416C-9B3D-533D82360351}"/>
              </a:ext>
            </a:extLst>
          </p:cNvPr>
          <p:cNvSpPr txBox="1"/>
          <p:nvPr/>
        </p:nvSpPr>
        <p:spPr>
          <a:xfrm>
            <a:off x="521514" y="5996183"/>
            <a:ext cx="39996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/>
              <a:t>출처 </a:t>
            </a:r>
            <a:r>
              <a:rPr lang="en-US" altLang="ko-KR" sz="1200" dirty="0"/>
              <a:t>: </a:t>
            </a:r>
            <a:r>
              <a:rPr lang="ko-KR" altLang="en-US" sz="1200" dirty="0"/>
              <a:t>창원시설공단 홈페이지</a:t>
            </a:r>
          </a:p>
        </p:txBody>
      </p:sp>
      <p:sp>
        <p:nvSpPr>
          <p:cNvPr id="12" name="실행 단추: 돌아가기 11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347A417D-2207-4321-BD79-AFE41169CFEA}"/>
              </a:ext>
            </a:extLst>
          </p:cNvPr>
          <p:cNvSpPr/>
          <p:nvPr/>
        </p:nvSpPr>
        <p:spPr>
          <a:xfrm>
            <a:off x="10397067" y="5450400"/>
            <a:ext cx="1016000" cy="889000"/>
          </a:xfrm>
          <a:prstGeom prst="actionButtonReturn">
            <a:avLst/>
          </a:prstGeom>
          <a:solidFill>
            <a:srgbClr val="FDB9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12239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733AD01B-AFAC-409E-A562-799D1F1BC1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446" y="2695574"/>
            <a:ext cx="3999686" cy="275695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268362" y="197963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창원</a:t>
            </a: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E3C7A832-B52A-4578-B7F5-4AE9D86AF4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961" y="66061"/>
            <a:ext cx="5313501" cy="78227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C87009C-298D-49E4-BA04-AACCF19242AE}"/>
              </a:ext>
            </a:extLst>
          </p:cNvPr>
          <p:cNvSpPr txBox="1"/>
          <p:nvPr/>
        </p:nvSpPr>
        <p:spPr>
          <a:xfrm>
            <a:off x="307568" y="1625548"/>
            <a:ext cx="49542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 err="1">
                <a:solidFill>
                  <a:srgbClr val="E06C8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창원수목원</a:t>
            </a:r>
            <a:endParaRPr lang="ko-KR" altLang="en-US" sz="3600" dirty="0">
              <a:solidFill>
                <a:srgbClr val="E06C8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649B36E-75ED-4AFA-8167-CA375D4C899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7124"/>
          <a:stretch/>
        </p:blipFill>
        <p:spPr>
          <a:xfrm>
            <a:off x="4807479" y="2677054"/>
            <a:ext cx="7114227" cy="2132014"/>
          </a:xfrm>
          <a:prstGeom prst="rect">
            <a:avLst/>
          </a:prstGeom>
        </p:spPr>
      </p:pic>
      <p:pic>
        <p:nvPicPr>
          <p:cNvPr id="11" name="그래픽 10">
            <a:hlinkClick r:id="rId5"/>
            <a:extLst>
              <a:ext uri="{FF2B5EF4-FFF2-40B4-BE49-F238E27FC236}">
                <a16:creationId xmlns:a16="http://schemas.microsoft.com/office/drawing/2014/main" id="{93D7AFA4-1003-43FC-A8C1-9FB37CA22F4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5593860" y="1498808"/>
            <a:ext cx="849273" cy="84927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7BD4D3B-901D-44E4-AC06-BB30E90C41A3}"/>
              </a:ext>
            </a:extLst>
          </p:cNvPr>
          <p:cNvSpPr txBox="1"/>
          <p:nvPr/>
        </p:nvSpPr>
        <p:spPr>
          <a:xfrm>
            <a:off x="521514" y="5996183"/>
            <a:ext cx="39996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/>
              <a:t>출처 </a:t>
            </a:r>
            <a:r>
              <a:rPr lang="en-US" altLang="ko-KR" sz="1200" dirty="0"/>
              <a:t>: </a:t>
            </a:r>
            <a:r>
              <a:rPr lang="ko-KR" altLang="en-US" sz="1200" dirty="0"/>
              <a:t>창원시청 홈페이지</a:t>
            </a:r>
          </a:p>
        </p:txBody>
      </p:sp>
      <p:sp>
        <p:nvSpPr>
          <p:cNvPr id="10" name="실행 단추: 돌아가기 9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0AF8C0AA-D70B-43D9-BFAE-112B6AADF21B}"/>
              </a:ext>
            </a:extLst>
          </p:cNvPr>
          <p:cNvSpPr/>
          <p:nvPr/>
        </p:nvSpPr>
        <p:spPr>
          <a:xfrm>
            <a:off x="10397067" y="5450400"/>
            <a:ext cx="1016000" cy="889000"/>
          </a:xfrm>
          <a:prstGeom prst="actionButtonReturn">
            <a:avLst/>
          </a:prstGeom>
          <a:solidFill>
            <a:srgbClr val="FDB9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05608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889F1A3A-DDFB-443A-A78C-EF7378E902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2"/>
          <a:stretch/>
        </p:blipFill>
        <p:spPr>
          <a:xfrm>
            <a:off x="665446" y="2678694"/>
            <a:ext cx="3999686" cy="287543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268362" y="197963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창원</a:t>
            </a: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E3C7A832-B52A-4578-B7F5-4AE9D86AF4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961" y="66061"/>
            <a:ext cx="5313501" cy="78227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C87009C-298D-49E4-BA04-AACCF19242AE}"/>
              </a:ext>
            </a:extLst>
          </p:cNvPr>
          <p:cNvSpPr txBox="1"/>
          <p:nvPr/>
        </p:nvSpPr>
        <p:spPr>
          <a:xfrm>
            <a:off x="-175032" y="1693281"/>
            <a:ext cx="8895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solidFill>
                  <a:srgbClr val="E06C8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에너지환경과학공원 에너지 전시관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A679590-BBF2-4FD0-AF43-4DD1B0286F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5146" y="2678695"/>
            <a:ext cx="7258731" cy="237590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CDD6EDA-926D-4E16-9BA0-3014C980C9CD}"/>
              </a:ext>
            </a:extLst>
          </p:cNvPr>
          <p:cNvSpPr txBox="1"/>
          <p:nvPr/>
        </p:nvSpPr>
        <p:spPr>
          <a:xfrm>
            <a:off x="521514" y="5996183"/>
            <a:ext cx="39996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/>
              <a:t>출처 </a:t>
            </a:r>
            <a:r>
              <a:rPr lang="en-US" altLang="ko-KR" sz="1200" dirty="0"/>
              <a:t>: </a:t>
            </a:r>
            <a:r>
              <a:rPr lang="ko-KR" altLang="en-US" sz="1200" dirty="0"/>
              <a:t>창원시청 홈페이지</a:t>
            </a:r>
          </a:p>
        </p:txBody>
      </p:sp>
      <p:sp>
        <p:nvSpPr>
          <p:cNvPr id="11" name="실행 단추: 돌아가기 10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328316BF-74D1-4887-A1D8-2BEC298294B6}"/>
              </a:ext>
            </a:extLst>
          </p:cNvPr>
          <p:cNvSpPr/>
          <p:nvPr/>
        </p:nvSpPr>
        <p:spPr>
          <a:xfrm>
            <a:off x="10397067" y="5450400"/>
            <a:ext cx="1016000" cy="889000"/>
          </a:xfrm>
          <a:prstGeom prst="actionButtonReturn">
            <a:avLst/>
          </a:prstGeom>
          <a:solidFill>
            <a:srgbClr val="FDB9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18251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E33788BF-861E-44D2-AD15-5387F35768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447" y="2678691"/>
            <a:ext cx="3999685" cy="28585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268362" y="197963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통영</a:t>
            </a: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E3C7A832-B52A-4578-B7F5-4AE9D86AF4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961" y="66061"/>
            <a:ext cx="5313501" cy="78227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C87009C-298D-49E4-BA04-AACCF19242AE}"/>
              </a:ext>
            </a:extLst>
          </p:cNvPr>
          <p:cNvSpPr txBox="1"/>
          <p:nvPr/>
        </p:nvSpPr>
        <p:spPr>
          <a:xfrm>
            <a:off x="314622" y="1701747"/>
            <a:ext cx="49401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>
                <a:solidFill>
                  <a:srgbClr val="E06C8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한려해상생태탐방원</a:t>
            </a:r>
            <a:endParaRPr lang="ko-KR" altLang="en-US" sz="3600" dirty="0">
              <a:solidFill>
                <a:srgbClr val="E06C8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8" name="그래픽 7">
            <a:hlinkClick r:id="rId4"/>
            <a:extLst>
              <a:ext uri="{FF2B5EF4-FFF2-40B4-BE49-F238E27FC236}">
                <a16:creationId xmlns:a16="http://schemas.microsoft.com/office/drawing/2014/main" id="{015494D7-C8F1-43D5-9B6F-3E01DF89BD1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593860" y="1498808"/>
            <a:ext cx="849273" cy="849273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CC29D4B-9114-4CF1-9CCB-BF38C9CD15E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08538" y="2678691"/>
            <a:ext cx="7215340" cy="240131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70160CA-E2C5-4652-A5A6-D8AB6DA0644A}"/>
              </a:ext>
            </a:extLst>
          </p:cNvPr>
          <p:cNvSpPr txBox="1"/>
          <p:nvPr/>
        </p:nvSpPr>
        <p:spPr>
          <a:xfrm>
            <a:off x="521514" y="5996183"/>
            <a:ext cx="39996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/>
              <a:t>출처 </a:t>
            </a:r>
            <a:r>
              <a:rPr lang="en-US" altLang="ko-KR" sz="1200" dirty="0"/>
              <a:t>: </a:t>
            </a:r>
            <a:r>
              <a:rPr lang="ko-KR" altLang="en-US" sz="1200" dirty="0" err="1"/>
              <a:t>한려해상생태탐방원</a:t>
            </a:r>
            <a:r>
              <a:rPr lang="ko-KR" altLang="en-US" sz="1200" dirty="0"/>
              <a:t> 홈페이지</a:t>
            </a:r>
          </a:p>
        </p:txBody>
      </p:sp>
      <p:sp>
        <p:nvSpPr>
          <p:cNvPr id="10" name="실행 단추: 돌아가기 9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3E1876DD-A153-4BD3-941F-97ECDC5A7721}"/>
              </a:ext>
            </a:extLst>
          </p:cNvPr>
          <p:cNvSpPr/>
          <p:nvPr/>
        </p:nvSpPr>
        <p:spPr>
          <a:xfrm>
            <a:off x="10397067" y="5450400"/>
            <a:ext cx="1016000" cy="889000"/>
          </a:xfrm>
          <a:prstGeom prst="actionButtonReturn">
            <a:avLst/>
          </a:prstGeom>
          <a:solidFill>
            <a:srgbClr val="FDB9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39568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268362" y="197963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하동</a:t>
            </a: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E3C7A832-B52A-4578-B7F5-4AE9D86AF4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961" y="66061"/>
            <a:ext cx="5313501" cy="78227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C87009C-298D-49E4-BA04-AACCF19242AE}"/>
              </a:ext>
            </a:extLst>
          </p:cNvPr>
          <p:cNvSpPr txBox="1"/>
          <p:nvPr/>
        </p:nvSpPr>
        <p:spPr>
          <a:xfrm>
            <a:off x="20133" y="1737251"/>
            <a:ext cx="53749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solidFill>
                  <a:srgbClr val="E06C8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지리산생태과학관</a:t>
            </a:r>
          </a:p>
        </p:txBody>
      </p:sp>
      <p:pic>
        <p:nvPicPr>
          <p:cNvPr id="8" name="그래픽 7">
            <a:hlinkClick r:id="rId3"/>
            <a:extLst>
              <a:ext uri="{FF2B5EF4-FFF2-40B4-BE49-F238E27FC236}">
                <a16:creationId xmlns:a16="http://schemas.microsoft.com/office/drawing/2014/main" id="{015494D7-C8F1-43D5-9B6F-3E01DF89BD1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5991793" y="1600275"/>
            <a:ext cx="849273" cy="84927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70160CA-E2C5-4652-A5A6-D8AB6DA0644A}"/>
              </a:ext>
            </a:extLst>
          </p:cNvPr>
          <p:cNvSpPr txBox="1"/>
          <p:nvPr/>
        </p:nvSpPr>
        <p:spPr>
          <a:xfrm>
            <a:off x="521514" y="5996183"/>
            <a:ext cx="39996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/>
              <a:t>출처 </a:t>
            </a:r>
            <a:r>
              <a:rPr lang="en-US" altLang="ko-KR" sz="1200" dirty="0"/>
              <a:t>: </a:t>
            </a:r>
            <a:r>
              <a:rPr lang="ko-KR" altLang="en-US" sz="1200" dirty="0"/>
              <a:t>지리산생태과학관 홈페이지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4300D5D2-85CC-482C-BEAC-E8BC3856494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15416" y="2646940"/>
            <a:ext cx="7208461" cy="2136728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F9F16D9E-4C4E-46D8-A28F-A58E32A53FD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7780" y="2646940"/>
            <a:ext cx="3999685" cy="2822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실행 단추: 돌아가기 9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E3D4ADDB-BA38-434A-A2A8-8C32EAC87268}"/>
              </a:ext>
            </a:extLst>
          </p:cNvPr>
          <p:cNvSpPr/>
          <p:nvPr/>
        </p:nvSpPr>
        <p:spPr>
          <a:xfrm>
            <a:off x="10397067" y="5450400"/>
            <a:ext cx="1016000" cy="889000"/>
          </a:xfrm>
          <a:prstGeom prst="actionButtonReturn">
            <a:avLst/>
          </a:prstGeom>
          <a:solidFill>
            <a:srgbClr val="FDB9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46492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9C66297F-72EB-4A70-BC6E-71B3E54174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779" y="2646940"/>
            <a:ext cx="3999685" cy="28479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04557AB-1928-4742-967B-5F30501FB928}"/>
              </a:ext>
            </a:extLst>
          </p:cNvPr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FAD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9CF04D5F-DCB5-421E-BE52-6B5C65B9E05F}"/>
              </a:ext>
            </a:extLst>
          </p:cNvPr>
          <p:cNvSpPr/>
          <p:nvPr/>
        </p:nvSpPr>
        <p:spPr>
          <a:xfrm>
            <a:off x="10268362" y="197963"/>
            <a:ext cx="1755515" cy="51847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함안</a:t>
            </a: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E3C7A832-B52A-4578-B7F5-4AE9D86AF4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961" y="66061"/>
            <a:ext cx="5313501" cy="78227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C87009C-298D-49E4-BA04-AACCF19242AE}"/>
              </a:ext>
            </a:extLst>
          </p:cNvPr>
          <p:cNvSpPr txBox="1"/>
          <p:nvPr/>
        </p:nvSpPr>
        <p:spPr>
          <a:xfrm>
            <a:off x="0" y="1701747"/>
            <a:ext cx="53749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 err="1">
                <a:solidFill>
                  <a:srgbClr val="E06C8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악양생태공원</a:t>
            </a:r>
            <a:endParaRPr lang="ko-KR" altLang="en-US" sz="3600" dirty="0">
              <a:solidFill>
                <a:srgbClr val="E06C8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70160CA-E2C5-4652-A5A6-D8AB6DA0644A}"/>
              </a:ext>
            </a:extLst>
          </p:cNvPr>
          <p:cNvSpPr txBox="1"/>
          <p:nvPr/>
        </p:nvSpPr>
        <p:spPr>
          <a:xfrm>
            <a:off x="521514" y="5996183"/>
            <a:ext cx="39996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/>
              <a:t>출처 </a:t>
            </a:r>
            <a:r>
              <a:rPr lang="en-US" altLang="ko-KR" sz="1200" dirty="0"/>
              <a:t>: </a:t>
            </a:r>
            <a:r>
              <a:rPr lang="ko-KR" altLang="en-US" sz="1200" dirty="0"/>
              <a:t>함안군청 홈페이지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C27735A-8C28-42FF-A225-9442AA84CD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2038" y="2646939"/>
            <a:ext cx="7151840" cy="2306061"/>
          </a:xfrm>
          <a:prstGeom prst="rect">
            <a:avLst/>
          </a:prstGeom>
        </p:spPr>
      </p:pic>
      <p:sp>
        <p:nvSpPr>
          <p:cNvPr id="10" name="실행 단추: 돌아가기 9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6B8857ED-DE6E-42A2-8AAC-DBE9291FB35C}"/>
              </a:ext>
            </a:extLst>
          </p:cNvPr>
          <p:cNvSpPr/>
          <p:nvPr/>
        </p:nvSpPr>
        <p:spPr>
          <a:xfrm>
            <a:off x="10397067" y="5450400"/>
            <a:ext cx="1016000" cy="889000"/>
          </a:xfrm>
          <a:prstGeom prst="actionButtonReturn">
            <a:avLst/>
          </a:prstGeom>
          <a:solidFill>
            <a:srgbClr val="FDB9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00760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928</TotalTime>
  <Words>157</Words>
  <Application>Microsoft Office PowerPoint</Application>
  <PresentationFormat>와이드스크린</PresentationFormat>
  <Paragraphs>81</Paragraphs>
  <Slides>23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27" baseType="lpstr">
      <vt:lpstr>HY헤드라인M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변정훈</cp:lastModifiedBy>
  <cp:revision>238</cp:revision>
  <dcterms:created xsi:type="dcterms:W3CDTF">2022-08-08T07:58:32Z</dcterms:created>
  <dcterms:modified xsi:type="dcterms:W3CDTF">2022-09-18T13:27:39Z</dcterms:modified>
</cp:coreProperties>
</file>