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61" r:id="rId3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5E61"/>
    <a:srgbClr val="325E64"/>
    <a:srgbClr val="8FCFE9"/>
    <a:srgbClr val="E9DDCD"/>
    <a:srgbClr val="FFF3E3"/>
    <a:srgbClr val="9ED9E7"/>
    <a:srgbClr val="35413F"/>
    <a:srgbClr val="52625E"/>
    <a:srgbClr val="213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72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120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6257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11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89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03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041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64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735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193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51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FDAB3E2C-1E15-46FC-8937-FA5F1A1DE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858000" cy="935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000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CA9C9BEB-6245-4A31-9CA7-9150F7D3E6E4}"/>
              </a:ext>
            </a:extLst>
          </p:cNvPr>
          <p:cNvGrpSpPr/>
          <p:nvPr/>
        </p:nvGrpSpPr>
        <p:grpSpPr>
          <a:xfrm>
            <a:off x="0" y="-1"/>
            <a:ext cx="6858000" cy="9355873"/>
            <a:chOff x="0" y="-1"/>
            <a:chExt cx="6858000" cy="9355873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111837D2-840C-46BB-BF13-9D8675354E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1"/>
              <a:ext cx="6858000" cy="9355873"/>
            </a:xfrm>
            <a:prstGeom prst="rect">
              <a:avLst/>
            </a:prstGeom>
          </p:spPr>
        </p:pic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CCBFAC9B-A8F3-4306-B961-70A3A163C873}"/>
                </a:ext>
              </a:extLst>
            </p:cNvPr>
            <p:cNvSpPr/>
            <p:nvPr/>
          </p:nvSpPr>
          <p:spPr>
            <a:xfrm>
              <a:off x="1205725" y="1975884"/>
              <a:ext cx="2096430" cy="2943922"/>
            </a:xfrm>
            <a:prstGeom prst="roundRect">
              <a:avLst/>
            </a:prstGeom>
            <a:solidFill>
              <a:srgbClr val="325E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9333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0</Words>
  <Application>Microsoft Office PowerPoint</Application>
  <PresentationFormat>화면 슬라이드 쇼(4:3)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</cp:revision>
  <dcterms:created xsi:type="dcterms:W3CDTF">2021-11-23T00:59:24Z</dcterms:created>
  <dcterms:modified xsi:type="dcterms:W3CDTF">2021-11-23T02:15:13Z</dcterms:modified>
</cp:coreProperties>
</file>