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82" r:id="rId13"/>
    <p:sldId id="270" r:id="rId14"/>
    <p:sldId id="286" r:id="rId15"/>
    <p:sldId id="283" r:id="rId16"/>
    <p:sldId id="285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</p:sldIdLst>
  <p:sldSz cx="18291175" cy="10298113"/>
  <p:notesSz cx="6858000" cy="9144000"/>
  <p:embeddedFontLst>
    <p:embeddedFont>
      <p:font typeface="여기어때잘난서체" pitchFamily="50" charset="-127"/>
      <p:bold r:id="rId27"/>
    </p:embeddedFont>
    <p:embeddedFont>
      <p:font typeface="나눔명조 ExtraBold" pitchFamily="18" charset="-127"/>
      <p:bold r:id="rId28"/>
    </p:embeddedFont>
    <p:embeddedFont>
      <p:font typeface="맑은 고딕" pitchFamily="50" charset="-127"/>
      <p:regular r:id="rId29"/>
      <p:bold r:id="rId30"/>
    </p:embeddedFont>
    <p:embeddedFont>
      <p:font typeface="나눔스퀘어 ExtraBold" pitchFamily="50" charset="-127"/>
      <p:bold r:id="rId31"/>
    </p:embeddedFont>
    <p:embeddedFont>
      <p:font typeface="나눔스퀘어 Bold" pitchFamily="50" charset="-127"/>
      <p:bold r:id="rId32"/>
    </p:embeddedFont>
  </p:embeddedFontLst>
  <p:defaultTextStyle>
    <a:defPPr>
      <a:defRPr lang="ko-KR"/>
    </a:defPPr>
    <a:lvl1pPr marL="0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81678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1633569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2450354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3267138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4083923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490070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5717491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6534277" algn="l" defTabSz="1633569" rtl="0" eaLnBrk="1" latinLnBrk="1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40210F"/>
    <a:srgbClr val="336600"/>
    <a:srgbClr val="FF6600"/>
    <a:srgbClr val="FF9933"/>
    <a:srgbClr val="F8F8F8"/>
    <a:srgbClr val="EAEAEA"/>
    <a:srgbClr val="FFC834"/>
    <a:srgbClr val="FFB625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0" autoAdjust="0"/>
  </p:normalViewPr>
  <p:slideViewPr>
    <p:cSldViewPr>
      <p:cViewPr>
        <p:scale>
          <a:sx n="80" d="100"/>
          <a:sy n="80" d="100"/>
        </p:scale>
        <p:origin x="-96" y="72"/>
      </p:cViewPr>
      <p:guideLst>
        <p:guide orient="horz" pos="3244"/>
        <p:guide pos="57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371839" y="3199090"/>
            <a:ext cx="15547499" cy="220742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43677" y="5835597"/>
            <a:ext cx="12803822" cy="26317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6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3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50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7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39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900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7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4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238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8214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44878" y="6617493"/>
            <a:ext cx="15547499" cy="2045320"/>
          </a:xfrm>
        </p:spPr>
        <p:txBody>
          <a:bodyPr anchor="t"/>
          <a:lstStyle>
            <a:lvl1pPr algn="l">
              <a:defRPr sz="71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444878" y="4364781"/>
            <a:ext cx="15547499" cy="2252712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1678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33569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5035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6713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08392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90070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1749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3427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14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829119" y="3604340"/>
            <a:ext cx="16306456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8440427" y="3604340"/>
            <a:ext cx="16309631" cy="10195609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46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60" y="2305158"/>
            <a:ext cx="8081779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914560" y="3265837"/>
            <a:ext cx="8081779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9291664" y="2305158"/>
            <a:ext cx="8084954" cy="960680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784" indent="0">
              <a:buNone/>
              <a:defRPr sz="3600" b="1"/>
            </a:lvl2pPr>
            <a:lvl3pPr marL="1633569" indent="0">
              <a:buNone/>
              <a:defRPr sz="3200" b="1"/>
            </a:lvl3pPr>
            <a:lvl4pPr marL="2450354" indent="0">
              <a:buNone/>
              <a:defRPr sz="2900" b="1"/>
            </a:lvl4pPr>
            <a:lvl5pPr marL="3267138" indent="0">
              <a:buNone/>
              <a:defRPr sz="2900" b="1"/>
            </a:lvl5pPr>
            <a:lvl6pPr marL="4083923" indent="0">
              <a:buNone/>
              <a:defRPr sz="2900" b="1"/>
            </a:lvl6pPr>
            <a:lvl7pPr marL="4900707" indent="0">
              <a:buNone/>
              <a:defRPr sz="2900" b="1"/>
            </a:lvl7pPr>
            <a:lvl8pPr marL="5717491" indent="0">
              <a:buNone/>
              <a:defRPr sz="2900" b="1"/>
            </a:lvl8pPr>
            <a:lvl9pPr marL="6534277" indent="0">
              <a:buNone/>
              <a:defRPr sz="29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9291664" y="3265837"/>
            <a:ext cx="8084954" cy="5933335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84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246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8291175" cy="1029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938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560" y="410018"/>
            <a:ext cx="6017671" cy="1744958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151341" y="410018"/>
            <a:ext cx="10225275" cy="8789155"/>
          </a:xfrm>
        </p:spPr>
        <p:txBody>
          <a:bodyPr/>
          <a:lstStyle>
            <a:lvl1pPr>
              <a:defRPr sz="57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914560" y="2154977"/>
            <a:ext cx="6017671" cy="70441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298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85198" y="7208680"/>
            <a:ext cx="10974705" cy="851025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585198" y="920156"/>
            <a:ext cx="10974705" cy="6178868"/>
          </a:xfrm>
        </p:spPr>
        <p:txBody>
          <a:bodyPr/>
          <a:lstStyle>
            <a:lvl1pPr marL="0" indent="0">
              <a:buNone/>
              <a:defRPr sz="5700"/>
            </a:lvl1pPr>
            <a:lvl2pPr marL="816784" indent="0">
              <a:buNone/>
              <a:defRPr sz="5000"/>
            </a:lvl2pPr>
            <a:lvl3pPr marL="1633569" indent="0">
              <a:buNone/>
              <a:defRPr sz="4300"/>
            </a:lvl3pPr>
            <a:lvl4pPr marL="2450354" indent="0">
              <a:buNone/>
              <a:defRPr sz="3600"/>
            </a:lvl4pPr>
            <a:lvl5pPr marL="3267138" indent="0">
              <a:buNone/>
              <a:defRPr sz="3600"/>
            </a:lvl5pPr>
            <a:lvl6pPr marL="4083923" indent="0">
              <a:buNone/>
              <a:defRPr sz="3600"/>
            </a:lvl6pPr>
            <a:lvl7pPr marL="4900707" indent="0">
              <a:buNone/>
              <a:defRPr sz="3600"/>
            </a:lvl7pPr>
            <a:lvl8pPr marL="5717491" indent="0">
              <a:buNone/>
              <a:defRPr sz="3600"/>
            </a:lvl8pPr>
            <a:lvl9pPr marL="6534277" indent="0">
              <a:buNone/>
              <a:defRPr sz="36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585198" y="8059705"/>
            <a:ext cx="10974705" cy="1208597"/>
          </a:xfrm>
        </p:spPr>
        <p:txBody>
          <a:bodyPr/>
          <a:lstStyle>
            <a:lvl1pPr marL="0" indent="0">
              <a:buNone/>
              <a:defRPr sz="2500"/>
            </a:lvl1pPr>
            <a:lvl2pPr marL="816784" indent="0">
              <a:buNone/>
              <a:defRPr sz="2100"/>
            </a:lvl2pPr>
            <a:lvl3pPr marL="1633569" indent="0">
              <a:buNone/>
              <a:defRPr sz="1800"/>
            </a:lvl3pPr>
            <a:lvl4pPr marL="2450354" indent="0">
              <a:buNone/>
              <a:defRPr sz="1600"/>
            </a:lvl4pPr>
            <a:lvl5pPr marL="3267138" indent="0">
              <a:buNone/>
              <a:defRPr sz="1600"/>
            </a:lvl5pPr>
            <a:lvl6pPr marL="4083923" indent="0">
              <a:buNone/>
              <a:defRPr sz="1600"/>
            </a:lvl6pPr>
            <a:lvl7pPr marL="4900707" indent="0">
              <a:buNone/>
              <a:defRPr sz="1600"/>
            </a:lvl7pPr>
            <a:lvl8pPr marL="5717491" indent="0">
              <a:buNone/>
              <a:defRPr sz="1600"/>
            </a:lvl8pPr>
            <a:lvl9pPr marL="6534277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6625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507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26522205" y="619794"/>
            <a:ext cx="8227854" cy="1318015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829117" y="619794"/>
            <a:ext cx="24388233" cy="1318015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79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914559" y="412402"/>
            <a:ext cx="16462058" cy="1716352"/>
          </a:xfrm>
          <a:prstGeom prst="rect">
            <a:avLst/>
          </a:prstGeom>
        </p:spPr>
        <p:txBody>
          <a:bodyPr vert="horz" lIns="163357" tIns="81679" rIns="163357" bIns="81679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14559" y="2402895"/>
            <a:ext cx="16462058" cy="6796279"/>
          </a:xfrm>
          <a:prstGeom prst="rect">
            <a:avLst/>
          </a:prstGeom>
        </p:spPr>
        <p:txBody>
          <a:bodyPr vert="horz" lIns="163357" tIns="81679" rIns="163357" bIns="8167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914559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l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38408-BFF6-411D-8007-CBCDFD252D72}" type="datetimeFigureOut">
              <a:rPr lang="ko-KR" altLang="en-US" smtClean="0"/>
              <a:t>2021-11-01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6249486" y="9544826"/>
            <a:ext cx="5792205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ct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3108676" y="9544826"/>
            <a:ext cx="4267941" cy="548280"/>
          </a:xfrm>
          <a:prstGeom prst="rect">
            <a:avLst/>
          </a:prstGeom>
        </p:spPr>
        <p:txBody>
          <a:bodyPr vert="horz" lIns="163357" tIns="81679" rIns="163357" bIns="81679" rtlCol="0" anchor="ctr"/>
          <a:lstStyle>
            <a:lvl1pPr algn="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E39C1-58DF-43B0-92B9-F453FD1DA6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73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633569" rtl="0" eaLnBrk="1" latinLnBrk="1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2588" indent="-612588" algn="l" defTabSz="1633569" rtl="0" eaLnBrk="1" latinLnBrk="1" hangingPunct="1">
        <a:spcBef>
          <a:spcPct val="20000"/>
        </a:spcBef>
        <a:buFont typeface="Arial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327275" indent="-510490" algn="l" defTabSz="1633569" rtl="0" eaLnBrk="1" latinLnBrk="1" hangingPunct="1">
        <a:spcBef>
          <a:spcPct val="20000"/>
        </a:spcBef>
        <a:buFont typeface="Arial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1961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8746" indent="-408392" algn="l" defTabSz="1633569" rtl="0" eaLnBrk="1" latinLnBrk="1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5530" indent="-408392" algn="l" defTabSz="1633569" rtl="0" eaLnBrk="1" latinLnBrk="1" hangingPunct="1">
        <a:spcBef>
          <a:spcPct val="20000"/>
        </a:spcBef>
        <a:buFont typeface="Arial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2315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909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5883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42669" indent="-408392" algn="l" defTabSz="1633569" rtl="0" eaLnBrk="1" latinLnBrk="1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78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3569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50354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7138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3923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90070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7491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4277" algn="l" defTabSz="1633569" rtl="0" eaLnBrk="1" latinLnBrk="1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gnmh.go.kr/" TargetMode="External"/><Relationship Id="rId2" Type="http://schemas.openxmlformats.org/officeDocument/2006/relationships/hyperlink" Target="http://www.drugfree.or.kr/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54"/>
            <a:ext cx="18291175" cy="10319467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359087" y="2268735"/>
            <a:ext cx="13573000" cy="1508105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dirty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유해약물과 </a:t>
            </a:r>
            <a:r>
              <a:rPr lang="ko-KR" altLang="en-US" sz="9800" dirty="0" smtClean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신체적 </a:t>
            </a:r>
            <a:r>
              <a:rPr lang="ko-KR" altLang="en-US" sz="9800" dirty="0" smtClean="0">
                <a:ln w="762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여기어때잘난서체" pitchFamily="50" charset="-127"/>
                <a:ea typeface="여기어때잘난서체" pitchFamily="50" charset="-127"/>
              </a:rPr>
              <a:t>건강</a:t>
            </a:r>
            <a:endParaRPr lang="en-US" altLang="ko-KR" sz="9800" dirty="0">
              <a:ln w="7620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03104" y="2268736"/>
            <a:ext cx="13284967" cy="1508105"/>
          </a:xfrm>
          <a:prstGeom prst="rect">
            <a:avLst/>
          </a:prstGeom>
          <a:ln>
            <a:noFill/>
          </a:ln>
        </p:spPr>
        <p:txBody>
          <a:bodyPr wrap="square" lIns="36000" tIns="0" rIns="36000" bIns="0" anchor="ctr" anchorCtr="0">
            <a:spAutoFit/>
          </a:bodyPr>
          <a:lstStyle/>
          <a:p>
            <a:pPr algn="ctr"/>
            <a:r>
              <a:rPr lang="ko-KR" altLang="en-US" sz="9800" dirty="0">
                <a:ln w="38100">
                  <a:noFill/>
                </a:ln>
                <a:solidFill>
                  <a:srgbClr val="CC3300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유해약물</a:t>
            </a:r>
            <a:r>
              <a:rPr lang="ko-KR" altLang="en-US" sz="9800" dirty="0">
                <a:ln w="38100">
                  <a:noFill/>
                </a:ln>
                <a:solidFill>
                  <a:srgbClr val="40210F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과</a:t>
            </a:r>
            <a:r>
              <a:rPr lang="ko-KR" altLang="en-US" sz="9800" dirty="0">
                <a:ln w="38100">
                  <a:noFill/>
                </a:ln>
                <a:solidFill>
                  <a:srgbClr val="CC3300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 </a:t>
            </a:r>
            <a:r>
              <a:rPr lang="ko-KR" altLang="en-US" sz="9800" dirty="0" smtClean="0">
                <a:ln w="38100">
                  <a:noFill/>
                </a:ln>
                <a:solidFill>
                  <a:srgbClr val="336600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신체적 </a:t>
            </a:r>
            <a:r>
              <a:rPr lang="ko-KR" altLang="en-US" sz="9800" dirty="0" smtClean="0">
                <a:ln w="38100">
                  <a:noFill/>
                </a:ln>
                <a:solidFill>
                  <a:srgbClr val="336600"/>
                </a:solidFill>
                <a:effectLst/>
                <a:latin typeface="여기어때잘난서체" pitchFamily="50" charset="-127"/>
                <a:ea typeface="여기어때잘난서체" pitchFamily="50" charset="-127"/>
              </a:rPr>
              <a:t>건강</a:t>
            </a:r>
            <a:endParaRPr lang="en-US" altLang="ko-KR" sz="9800" dirty="0">
              <a:ln w="38100">
                <a:noFill/>
              </a:ln>
              <a:solidFill>
                <a:srgbClr val="336600"/>
              </a:solidFill>
              <a:effectLst/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00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0" y="2772792"/>
            <a:ext cx="18291175" cy="5400600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084835" y="4351942"/>
            <a:ext cx="16413680" cy="2729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유해약물이 신체에 미치는 영향을 알고</a:t>
            </a:r>
          </a:p>
          <a:p>
            <a:pPr>
              <a:lnSpc>
                <a:spcPct val="150000"/>
              </a:lnSpc>
            </a:pPr>
            <a:r>
              <a:rPr lang="ko-KR" altLang="en-US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권유 상황에서 거절하는 방법을 제시할 수 있다</a:t>
            </a:r>
            <a:r>
              <a:rPr lang="en-US" altLang="ko-KR" sz="6000" b="1" kern="1000" spc="-22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183223" y="1303077"/>
            <a:ext cx="4031873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500" b="1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학습목표</a:t>
            </a:r>
            <a:endParaRPr lang="en-US" altLang="ko-KR" sz="7500" b="1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554834" y="1598865"/>
            <a:ext cx="2399694" cy="2398063"/>
            <a:chOff x="553205" y="1822602"/>
            <a:chExt cx="1889611" cy="1888327"/>
          </a:xfrm>
        </p:grpSpPr>
        <p:sp>
          <p:nvSpPr>
            <p:cNvPr id="28" name="Freeform 48"/>
            <p:cNvSpPr>
              <a:spLocks/>
            </p:cNvSpPr>
            <p:nvPr/>
          </p:nvSpPr>
          <p:spPr bwMode="auto">
            <a:xfrm>
              <a:off x="553205" y="2766765"/>
              <a:ext cx="1888328" cy="944164"/>
            </a:xfrm>
            <a:custGeom>
              <a:avLst/>
              <a:gdLst>
                <a:gd name="T0" fmla="*/ 1880 w 1880"/>
                <a:gd name="T1" fmla="*/ 0 h 940"/>
                <a:gd name="T2" fmla="*/ 1874 w 1880"/>
                <a:gd name="T3" fmla="*/ 96 h 940"/>
                <a:gd name="T4" fmla="*/ 1860 w 1880"/>
                <a:gd name="T5" fmla="*/ 190 h 940"/>
                <a:gd name="T6" fmla="*/ 1838 w 1880"/>
                <a:gd name="T7" fmla="*/ 280 h 940"/>
                <a:gd name="T8" fmla="*/ 1806 w 1880"/>
                <a:gd name="T9" fmla="*/ 366 h 940"/>
                <a:gd name="T10" fmla="*/ 1766 w 1880"/>
                <a:gd name="T11" fmla="*/ 448 h 940"/>
                <a:gd name="T12" fmla="*/ 1720 w 1880"/>
                <a:gd name="T13" fmla="*/ 526 h 940"/>
                <a:gd name="T14" fmla="*/ 1666 w 1880"/>
                <a:gd name="T15" fmla="*/ 598 h 940"/>
                <a:gd name="T16" fmla="*/ 1604 w 1880"/>
                <a:gd name="T17" fmla="*/ 664 h 940"/>
                <a:gd name="T18" fmla="*/ 1538 w 1880"/>
                <a:gd name="T19" fmla="*/ 726 h 940"/>
                <a:gd name="T20" fmla="*/ 1466 w 1880"/>
                <a:gd name="T21" fmla="*/ 780 h 940"/>
                <a:gd name="T22" fmla="*/ 1388 w 1880"/>
                <a:gd name="T23" fmla="*/ 826 h 940"/>
                <a:gd name="T24" fmla="*/ 1306 w 1880"/>
                <a:gd name="T25" fmla="*/ 866 h 940"/>
                <a:gd name="T26" fmla="*/ 1220 w 1880"/>
                <a:gd name="T27" fmla="*/ 898 h 940"/>
                <a:gd name="T28" fmla="*/ 1130 w 1880"/>
                <a:gd name="T29" fmla="*/ 920 h 940"/>
                <a:gd name="T30" fmla="*/ 1036 w 1880"/>
                <a:gd name="T31" fmla="*/ 934 h 940"/>
                <a:gd name="T32" fmla="*/ 940 w 1880"/>
                <a:gd name="T33" fmla="*/ 940 h 940"/>
                <a:gd name="T34" fmla="*/ 892 w 1880"/>
                <a:gd name="T35" fmla="*/ 938 h 940"/>
                <a:gd name="T36" fmla="*/ 796 w 1880"/>
                <a:gd name="T37" fmla="*/ 928 h 940"/>
                <a:gd name="T38" fmla="*/ 706 w 1880"/>
                <a:gd name="T39" fmla="*/ 910 h 940"/>
                <a:gd name="T40" fmla="*/ 616 w 1880"/>
                <a:gd name="T41" fmla="*/ 882 h 940"/>
                <a:gd name="T42" fmla="*/ 532 w 1880"/>
                <a:gd name="T43" fmla="*/ 848 h 940"/>
                <a:gd name="T44" fmla="*/ 452 w 1880"/>
                <a:gd name="T45" fmla="*/ 804 h 940"/>
                <a:gd name="T46" fmla="*/ 378 w 1880"/>
                <a:gd name="T47" fmla="*/ 754 h 940"/>
                <a:gd name="T48" fmla="*/ 308 w 1880"/>
                <a:gd name="T49" fmla="*/ 696 h 940"/>
                <a:gd name="T50" fmla="*/ 244 w 1880"/>
                <a:gd name="T51" fmla="*/ 632 h 940"/>
                <a:gd name="T52" fmla="*/ 186 w 1880"/>
                <a:gd name="T53" fmla="*/ 562 h 940"/>
                <a:gd name="T54" fmla="*/ 136 w 1880"/>
                <a:gd name="T55" fmla="*/ 488 h 940"/>
                <a:gd name="T56" fmla="*/ 92 w 1880"/>
                <a:gd name="T57" fmla="*/ 408 h 940"/>
                <a:gd name="T58" fmla="*/ 58 w 1880"/>
                <a:gd name="T59" fmla="*/ 324 h 940"/>
                <a:gd name="T60" fmla="*/ 30 w 1880"/>
                <a:gd name="T61" fmla="*/ 234 h 940"/>
                <a:gd name="T62" fmla="*/ 12 w 1880"/>
                <a:gd name="T63" fmla="*/ 144 h 940"/>
                <a:gd name="T64" fmla="*/ 2 w 1880"/>
                <a:gd name="T65" fmla="*/ 48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1880" y="0"/>
                  </a:moveTo>
                  <a:lnTo>
                    <a:pt x="1880" y="0"/>
                  </a:lnTo>
                  <a:lnTo>
                    <a:pt x="1878" y="48"/>
                  </a:lnTo>
                  <a:lnTo>
                    <a:pt x="1874" y="96"/>
                  </a:lnTo>
                  <a:lnTo>
                    <a:pt x="1868" y="144"/>
                  </a:lnTo>
                  <a:lnTo>
                    <a:pt x="1860" y="190"/>
                  </a:lnTo>
                  <a:lnTo>
                    <a:pt x="1850" y="234"/>
                  </a:lnTo>
                  <a:lnTo>
                    <a:pt x="1838" y="280"/>
                  </a:lnTo>
                  <a:lnTo>
                    <a:pt x="1822" y="324"/>
                  </a:lnTo>
                  <a:lnTo>
                    <a:pt x="1806" y="366"/>
                  </a:lnTo>
                  <a:lnTo>
                    <a:pt x="1788" y="408"/>
                  </a:lnTo>
                  <a:lnTo>
                    <a:pt x="1766" y="448"/>
                  </a:lnTo>
                  <a:lnTo>
                    <a:pt x="1744" y="488"/>
                  </a:lnTo>
                  <a:lnTo>
                    <a:pt x="1720" y="526"/>
                  </a:lnTo>
                  <a:lnTo>
                    <a:pt x="1694" y="562"/>
                  </a:lnTo>
                  <a:lnTo>
                    <a:pt x="1666" y="598"/>
                  </a:lnTo>
                  <a:lnTo>
                    <a:pt x="1636" y="632"/>
                  </a:lnTo>
                  <a:lnTo>
                    <a:pt x="1604" y="664"/>
                  </a:lnTo>
                  <a:lnTo>
                    <a:pt x="1572" y="696"/>
                  </a:lnTo>
                  <a:lnTo>
                    <a:pt x="1538" y="726"/>
                  </a:lnTo>
                  <a:lnTo>
                    <a:pt x="1502" y="754"/>
                  </a:lnTo>
                  <a:lnTo>
                    <a:pt x="1466" y="780"/>
                  </a:lnTo>
                  <a:lnTo>
                    <a:pt x="1428" y="804"/>
                  </a:lnTo>
                  <a:lnTo>
                    <a:pt x="1388" y="826"/>
                  </a:lnTo>
                  <a:lnTo>
                    <a:pt x="1348" y="848"/>
                  </a:lnTo>
                  <a:lnTo>
                    <a:pt x="1306" y="866"/>
                  </a:lnTo>
                  <a:lnTo>
                    <a:pt x="1264" y="882"/>
                  </a:lnTo>
                  <a:lnTo>
                    <a:pt x="1220" y="898"/>
                  </a:lnTo>
                  <a:lnTo>
                    <a:pt x="1174" y="910"/>
                  </a:lnTo>
                  <a:lnTo>
                    <a:pt x="1130" y="920"/>
                  </a:lnTo>
                  <a:lnTo>
                    <a:pt x="1084" y="928"/>
                  </a:lnTo>
                  <a:lnTo>
                    <a:pt x="1036" y="934"/>
                  </a:lnTo>
                  <a:lnTo>
                    <a:pt x="988" y="938"/>
                  </a:lnTo>
                  <a:lnTo>
                    <a:pt x="940" y="940"/>
                  </a:lnTo>
                  <a:lnTo>
                    <a:pt x="940" y="940"/>
                  </a:lnTo>
                  <a:lnTo>
                    <a:pt x="892" y="938"/>
                  </a:lnTo>
                  <a:lnTo>
                    <a:pt x="844" y="934"/>
                  </a:lnTo>
                  <a:lnTo>
                    <a:pt x="796" y="928"/>
                  </a:lnTo>
                  <a:lnTo>
                    <a:pt x="750" y="920"/>
                  </a:lnTo>
                  <a:lnTo>
                    <a:pt x="706" y="910"/>
                  </a:lnTo>
                  <a:lnTo>
                    <a:pt x="660" y="898"/>
                  </a:lnTo>
                  <a:lnTo>
                    <a:pt x="616" y="882"/>
                  </a:lnTo>
                  <a:lnTo>
                    <a:pt x="574" y="866"/>
                  </a:lnTo>
                  <a:lnTo>
                    <a:pt x="532" y="848"/>
                  </a:lnTo>
                  <a:lnTo>
                    <a:pt x="492" y="826"/>
                  </a:lnTo>
                  <a:lnTo>
                    <a:pt x="452" y="804"/>
                  </a:lnTo>
                  <a:lnTo>
                    <a:pt x="414" y="780"/>
                  </a:lnTo>
                  <a:lnTo>
                    <a:pt x="378" y="754"/>
                  </a:lnTo>
                  <a:lnTo>
                    <a:pt x="342" y="726"/>
                  </a:lnTo>
                  <a:lnTo>
                    <a:pt x="308" y="696"/>
                  </a:lnTo>
                  <a:lnTo>
                    <a:pt x="276" y="664"/>
                  </a:lnTo>
                  <a:lnTo>
                    <a:pt x="244" y="632"/>
                  </a:lnTo>
                  <a:lnTo>
                    <a:pt x="214" y="598"/>
                  </a:lnTo>
                  <a:lnTo>
                    <a:pt x="186" y="562"/>
                  </a:lnTo>
                  <a:lnTo>
                    <a:pt x="160" y="526"/>
                  </a:lnTo>
                  <a:lnTo>
                    <a:pt x="136" y="488"/>
                  </a:lnTo>
                  <a:lnTo>
                    <a:pt x="114" y="448"/>
                  </a:lnTo>
                  <a:lnTo>
                    <a:pt x="92" y="408"/>
                  </a:lnTo>
                  <a:lnTo>
                    <a:pt x="74" y="366"/>
                  </a:lnTo>
                  <a:lnTo>
                    <a:pt x="58" y="324"/>
                  </a:lnTo>
                  <a:lnTo>
                    <a:pt x="42" y="280"/>
                  </a:lnTo>
                  <a:lnTo>
                    <a:pt x="30" y="234"/>
                  </a:lnTo>
                  <a:lnTo>
                    <a:pt x="20" y="190"/>
                  </a:lnTo>
                  <a:lnTo>
                    <a:pt x="12" y="144"/>
                  </a:lnTo>
                  <a:lnTo>
                    <a:pt x="6" y="96"/>
                  </a:lnTo>
                  <a:lnTo>
                    <a:pt x="2" y="48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1115686" y="2127948"/>
              <a:ext cx="763367" cy="1301741"/>
              <a:chOff x="3968750" y="1203325"/>
              <a:chExt cx="1206500" cy="2057400"/>
            </a:xfrm>
          </p:grpSpPr>
          <p:sp>
            <p:nvSpPr>
              <p:cNvPr id="30" name="Freeform 49"/>
              <p:cNvSpPr>
                <a:spLocks/>
              </p:cNvSpPr>
              <p:nvPr userDrawn="1"/>
            </p:nvSpPr>
            <p:spPr bwMode="auto">
              <a:xfrm>
                <a:off x="4086225" y="1803400"/>
                <a:ext cx="971550" cy="1320800"/>
              </a:xfrm>
              <a:custGeom>
                <a:avLst/>
                <a:gdLst>
                  <a:gd name="T0" fmla="*/ 446 w 612"/>
                  <a:gd name="T1" fmla="*/ 4 h 832"/>
                  <a:gd name="T2" fmla="*/ 412 w 612"/>
                  <a:gd name="T3" fmla="*/ 0 h 832"/>
                  <a:gd name="T4" fmla="*/ 386 w 612"/>
                  <a:gd name="T5" fmla="*/ 2 h 832"/>
                  <a:gd name="T6" fmla="*/ 334 w 612"/>
                  <a:gd name="T7" fmla="*/ 16 h 832"/>
                  <a:gd name="T8" fmla="*/ 310 w 612"/>
                  <a:gd name="T9" fmla="*/ 28 h 832"/>
                  <a:gd name="T10" fmla="*/ 262 w 612"/>
                  <a:gd name="T11" fmla="*/ 8 h 832"/>
                  <a:gd name="T12" fmla="*/ 208 w 612"/>
                  <a:gd name="T13" fmla="*/ 0 h 832"/>
                  <a:gd name="T14" fmla="*/ 186 w 612"/>
                  <a:gd name="T15" fmla="*/ 2 h 832"/>
                  <a:gd name="T16" fmla="*/ 164 w 612"/>
                  <a:gd name="T17" fmla="*/ 6 h 832"/>
                  <a:gd name="T18" fmla="*/ 128 w 612"/>
                  <a:gd name="T19" fmla="*/ 32 h 832"/>
                  <a:gd name="T20" fmla="*/ 98 w 612"/>
                  <a:gd name="T21" fmla="*/ 62 h 832"/>
                  <a:gd name="T22" fmla="*/ 70 w 612"/>
                  <a:gd name="T23" fmla="*/ 96 h 832"/>
                  <a:gd name="T24" fmla="*/ 46 w 612"/>
                  <a:gd name="T25" fmla="*/ 134 h 832"/>
                  <a:gd name="T26" fmla="*/ 26 w 612"/>
                  <a:gd name="T27" fmla="*/ 178 h 832"/>
                  <a:gd name="T28" fmla="*/ 12 w 612"/>
                  <a:gd name="T29" fmla="*/ 222 h 832"/>
                  <a:gd name="T30" fmla="*/ 2 w 612"/>
                  <a:gd name="T31" fmla="*/ 270 h 832"/>
                  <a:gd name="T32" fmla="*/ 0 w 612"/>
                  <a:gd name="T33" fmla="*/ 320 h 832"/>
                  <a:gd name="T34" fmla="*/ 0 w 612"/>
                  <a:gd name="T35" fmla="*/ 344 h 832"/>
                  <a:gd name="T36" fmla="*/ 4 w 612"/>
                  <a:gd name="T37" fmla="*/ 392 h 832"/>
                  <a:gd name="T38" fmla="*/ 14 w 612"/>
                  <a:gd name="T39" fmla="*/ 438 h 832"/>
                  <a:gd name="T40" fmla="*/ 28 w 612"/>
                  <a:gd name="T41" fmla="*/ 480 h 832"/>
                  <a:gd name="T42" fmla="*/ 48 w 612"/>
                  <a:gd name="T43" fmla="*/ 520 h 832"/>
                  <a:gd name="T44" fmla="*/ 72 w 612"/>
                  <a:gd name="T45" fmla="*/ 558 h 832"/>
                  <a:gd name="T46" fmla="*/ 98 w 612"/>
                  <a:gd name="T47" fmla="*/ 590 h 832"/>
                  <a:gd name="T48" fmla="*/ 128 w 612"/>
                  <a:gd name="T49" fmla="*/ 618 h 832"/>
                  <a:gd name="T50" fmla="*/ 144 w 612"/>
                  <a:gd name="T51" fmla="*/ 632 h 832"/>
                  <a:gd name="T52" fmla="*/ 168 w 612"/>
                  <a:gd name="T53" fmla="*/ 654 h 832"/>
                  <a:gd name="T54" fmla="*/ 186 w 612"/>
                  <a:gd name="T55" fmla="*/ 684 h 832"/>
                  <a:gd name="T56" fmla="*/ 196 w 612"/>
                  <a:gd name="T57" fmla="*/ 718 h 832"/>
                  <a:gd name="T58" fmla="*/ 200 w 612"/>
                  <a:gd name="T59" fmla="*/ 754 h 832"/>
                  <a:gd name="T60" fmla="*/ 202 w 612"/>
                  <a:gd name="T61" fmla="*/ 770 h 832"/>
                  <a:gd name="T62" fmla="*/ 212 w 612"/>
                  <a:gd name="T63" fmla="*/ 798 h 832"/>
                  <a:gd name="T64" fmla="*/ 230 w 612"/>
                  <a:gd name="T65" fmla="*/ 818 h 832"/>
                  <a:gd name="T66" fmla="*/ 252 w 612"/>
                  <a:gd name="T67" fmla="*/ 830 h 832"/>
                  <a:gd name="T68" fmla="*/ 346 w 612"/>
                  <a:gd name="T69" fmla="*/ 832 h 832"/>
                  <a:gd name="T70" fmla="*/ 360 w 612"/>
                  <a:gd name="T71" fmla="*/ 830 h 832"/>
                  <a:gd name="T72" fmla="*/ 382 w 612"/>
                  <a:gd name="T73" fmla="*/ 818 h 832"/>
                  <a:gd name="T74" fmla="*/ 400 w 612"/>
                  <a:gd name="T75" fmla="*/ 798 h 832"/>
                  <a:gd name="T76" fmla="*/ 410 w 612"/>
                  <a:gd name="T77" fmla="*/ 770 h 832"/>
                  <a:gd name="T78" fmla="*/ 412 w 612"/>
                  <a:gd name="T79" fmla="*/ 744 h 832"/>
                  <a:gd name="T80" fmla="*/ 412 w 612"/>
                  <a:gd name="T81" fmla="*/ 728 h 832"/>
                  <a:gd name="T82" fmla="*/ 420 w 612"/>
                  <a:gd name="T83" fmla="*/ 694 h 832"/>
                  <a:gd name="T84" fmla="*/ 436 w 612"/>
                  <a:gd name="T85" fmla="*/ 666 h 832"/>
                  <a:gd name="T86" fmla="*/ 456 w 612"/>
                  <a:gd name="T87" fmla="*/ 642 h 832"/>
                  <a:gd name="T88" fmla="*/ 468 w 612"/>
                  <a:gd name="T89" fmla="*/ 632 h 832"/>
                  <a:gd name="T90" fmla="*/ 498 w 612"/>
                  <a:gd name="T91" fmla="*/ 606 h 832"/>
                  <a:gd name="T92" fmla="*/ 528 w 612"/>
                  <a:gd name="T93" fmla="*/ 576 h 832"/>
                  <a:gd name="T94" fmla="*/ 552 w 612"/>
                  <a:gd name="T95" fmla="*/ 540 h 832"/>
                  <a:gd name="T96" fmla="*/ 572 w 612"/>
                  <a:gd name="T97" fmla="*/ 504 h 832"/>
                  <a:gd name="T98" fmla="*/ 590 w 612"/>
                  <a:gd name="T99" fmla="*/ 462 h 832"/>
                  <a:gd name="T100" fmla="*/ 602 w 612"/>
                  <a:gd name="T101" fmla="*/ 418 h 832"/>
                  <a:gd name="T102" fmla="*/ 610 w 612"/>
                  <a:gd name="T103" fmla="*/ 372 h 832"/>
                  <a:gd name="T104" fmla="*/ 612 w 612"/>
                  <a:gd name="T105" fmla="*/ 324 h 832"/>
                  <a:gd name="T106" fmla="*/ 612 w 612"/>
                  <a:gd name="T107" fmla="*/ 298 h 832"/>
                  <a:gd name="T108" fmla="*/ 606 w 612"/>
                  <a:gd name="T109" fmla="*/ 248 h 832"/>
                  <a:gd name="T110" fmla="*/ 594 w 612"/>
                  <a:gd name="T111" fmla="*/ 200 h 832"/>
                  <a:gd name="T112" fmla="*/ 578 w 612"/>
                  <a:gd name="T113" fmla="*/ 156 h 832"/>
                  <a:gd name="T114" fmla="*/ 556 w 612"/>
                  <a:gd name="T115" fmla="*/ 114 h 832"/>
                  <a:gd name="T116" fmla="*/ 528 w 612"/>
                  <a:gd name="T117" fmla="*/ 76 h 832"/>
                  <a:gd name="T118" fmla="*/ 498 w 612"/>
                  <a:gd name="T119" fmla="*/ 44 h 832"/>
                  <a:gd name="T120" fmla="*/ 464 w 612"/>
                  <a:gd name="T121" fmla="*/ 16 h 832"/>
                  <a:gd name="T122" fmla="*/ 446 w 612"/>
                  <a:gd name="T123" fmla="*/ 4 h 8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12" h="832">
                    <a:moveTo>
                      <a:pt x="446" y="4"/>
                    </a:moveTo>
                    <a:lnTo>
                      <a:pt x="446" y="4"/>
                    </a:lnTo>
                    <a:lnTo>
                      <a:pt x="430" y="2"/>
                    </a:lnTo>
                    <a:lnTo>
                      <a:pt x="412" y="0"/>
                    </a:lnTo>
                    <a:lnTo>
                      <a:pt x="412" y="0"/>
                    </a:lnTo>
                    <a:lnTo>
                      <a:pt x="386" y="2"/>
                    </a:lnTo>
                    <a:lnTo>
                      <a:pt x="358" y="8"/>
                    </a:lnTo>
                    <a:lnTo>
                      <a:pt x="334" y="16"/>
                    </a:lnTo>
                    <a:lnTo>
                      <a:pt x="310" y="28"/>
                    </a:lnTo>
                    <a:lnTo>
                      <a:pt x="310" y="28"/>
                    </a:lnTo>
                    <a:lnTo>
                      <a:pt x="286" y="16"/>
                    </a:lnTo>
                    <a:lnTo>
                      <a:pt x="262" y="8"/>
                    </a:lnTo>
                    <a:lnTo>
                      <a:pt x="236" y="2"/>
                    </a:lnTo>
                    <a:lnTo>
                      <a:pt x="208" y="0"/>
                    </a:lnTo>
                    <a:lnTo>
                      <a:pt x="208" y="0"/>
                    </a:lnTo>
                    <a:lnTo>
                      <a:pt x="186" y="2"/>
                    </a:lnTo>
                    <a:lnTo>
                      <a:pt x="164" y="6"/>
                    </a:lnTo>
                    <a:lnTo>
                      <a:pt x="164" y="6"/>
                    </a:lnTo>
                    <a:lnTo>
                      <a:pt x="146" y="18"/>
                    </a:lnTo>
                    <a:lnTo>
                      <a:pt x="128" y="32"/>
                    </a:lnTo>
                    <a:lnTo>
                      <a:pt x="112" y="46"/>
                    </a:lnTo>
                    <a:lnTo>
                      <a:pt x="98" y="62"/>
                    </a:lnTo>
                    <a:lnTo>
                      <a:pt x="84" y="78"/>
                    </a:lnTo>
                    <a:lnTo>
                      <a:pt x="70" y="96"/>
                    </a:lnTo>
                    <a:lnTo>
                      <a:pt x="58" y="114"/>
                    </a:lnTo>
                    <a:lnTo>
                      <a:pt x="46" y="134"/>
                    </a:lnTo>
                    <a:lnTo>
                      <a:pt x="36" y="156"/>
                    </a:lnTo>
                    <a:lnTo>
                      <a:pt x="26" y="178"/>
                    </a:lnTo>
                    <a:lnTo>
                      <a:pt x="18" y="200"/>
                    </a:lnTo>
                    <a:lnTo>
                      <a:pt x="12" y="222"/>
                    </a:lnTo>
                    <a:lnTo>
                      <a:pt x="6" y="246"/>
                    </a:lnTo>
                    <a:lnTo>
                      <a:pt x="2" y="270"/>
                    </a:lnTo>
                    <a:lnTo>
                      <a:pt x="0" y="294"/>
                    </a:lnTo>
                    <a:lnTo>
                      <a:pt x="0" y="320"/>
                    </a:lnTo>
                    <a:lnTo>
                      <a:pt x="0" y="320"/>
                    </a:lnTo>
                    <a:lnTo>
                      <a:pt x="0" y="344"/>
                    </a:lnTo>
                    <a:lnTo>
                      <a:pt x="2" y="368"/>
                    </a:lnTo>
                    <a:lnTo>
                      <a:pt x="4" y="392"/>
                    </a:lnTo>
                    <a:lnTo>
                      <a:pt x="8" y="414"/>
                    </a:lnTo>
                    <a:lnTo>
                      <a:pt x="14" y="438"/>
                    </a:lnTo>
                    <a:lnTo>
                      <a:pt x="20" y="460"/>
                    </a:lnTo>
                    <a:lnTo>
                      <a:pt x="28" y="480"/>
                    </a:lnTo>
                    <a:lnTo>
                      <a:pt x="38" y="500"/>
                    </a:lnTo>
                    <a:lnTo>
                      <a:pt x="48" y="520"/>
                    </a:lnTo>
                    <a:lnTo>
                      <a:pt x="60" y="540"/>
                    </a:lnTo>
                    <a:lnTo>
                      <a:pt x="72" y="558"/>
                    </a:lnTo>
                    <a:lnTo>
                      <a:pt x="84" y="574"/>
                    </a:lnTo>
                    <a:lnTo>
                      <a:pt x="98" y="590"/>
                    </a:lnTo>
                    <a:lnTo>
                      <a:pt x="112" y="604"/>
                    </a:lnTo>
                    <a:lnTo>
                      <a:pt x="128" y="618"/>
                    </a:lnTo>
                    <a:lnTo>
                      <a:pt x="144" y="632"/>
                    </a:lnTo>
                    <a:lnTo>
                      <a:pt x="144" y="632"/>
                    </a:lnTo>
                    <a:lnTo>
                      <a:pt x="156" y="642"/>
                    </a:lnTo>
                    <a:lnTo>
                      <a:pt x="168" y="654"/>
                    </a:lnTo>
                    <a:lnTo>
                      <a:pt x="178" y="668"/>
                    </a:lnTo>
                    <a:lnTo>
                      <a:pt x="186" y="684"/>
                    </a:lnTo>
                    <a:lnTo>
                      <a:pt x="192" y="700"/>
                    </a:lnTo>
                    <a:lnTo>
                      <a:pt x="196" y="718"/>
                    </a:lnTo>
                    <a:lnTo>
                      <a:pt x="200" y="736"/>
                    </a:lnTo>
                    <a:lnTo>
                      <a:pt x="200" y="754"/>
                    </a:lnTo>
                    <a:lnTo>
                      <a:pt x="200" y="754"/>
                    </a:lnTo>
                    <a:lnTo>
                      <a:pt x="202" y="770"/>
                    </a:lnTo>
                    <a:lnTo>
                      <a:pt x="206" y="784"/>
                    </a:lnTo>
                    <a:lnTo>
                      <a:pt x="212" y="798"/>
                    </a:lnTo>
                    <a:lnTo>
                      <a:pt x="220" y="808"/>
                    </a:lnTo>
                    <a:lnTo>
                      <a:pt x="230" y="818"/>
                    </a:lnTo>
                    <a:lnTo>
                      <a:pt x="240" y="826"/>
                    </a:lnTo>
                    <a:lnTo>
                      <a:pt x="252" y="830"/>
                    </a:lnTo>
                    <a:lnTo>
                      <a:pt x="266" y="832"/>
                    </a:lnTo>
                    <a:lnTo>
                      <a:pt x="346" y="832"/>
                    </a:lnTo>
                    <a:lnTo>
                      <a:pt x="346" y="832"/>
                    </a:lnTo>
                    <a:lnTo>
                      <a:pt x="360" y="830"/>
                    </a:lnTo>
                    <a:lnTo>
                      <a:pt x="372" y="826"/>
                    </a:lnTo>
                    <a:lnTo>
                      <a:pt x="382" y="818"/>
                    </a:lnTo>
                    <a:lnTo>
                      <a:pt x="392" y="808"/>
                    </a:lnTo>
                    <a:lnTo>
                      <a:pt x="400" y="798"/>
                    </a:lnTo>
                    <a:lnTo>
                      <a:pt x="406" y="784"/>
                    </a:lnTo>
                    <a:lnTo>
                      <a:pt x="410" y="770"/>
                    </a:lnTo>
                    <a:lnTo>
                      <a:pt x="412" y="754"/>
                    </a:lnTo>
                    <a:lnTo>
                      <a:pt x="412" y="744"/>
                    </a:lnTo>
                    <a:lnTo>
                      <a:pt x="412" y="744"/>
                    </a:lnTo>
                    <a:lnTo>
                      <a:pt x="412" y="728"/>
                    </a:lnTo>
                    <a:lnTo>
                      <a:pt x="416" y="710"/>
                    </a:lnTo>
                    <a:lnTo>
                      <a:pt x="420" y="694"/>
                    </a:lnTo>
                    <a:lnTo>
                      <a:pt x="428" y="680"/>
                    </a:lnTo>
                    <a:lnTo>
                      <a:pt x="436" y="666"/>
                    </a:lnTo>
                    <a:lnTo>
                      <a:pt x="444" y="654"/>
                    </a:lnTo>
                    <a:lnTo>
                      <a:pt x="456" y="642"/>
                    </a:lnTo>
                    <a:lnTo>
                      <a:pt x="468" y="632"/>
                    </a:lnTo>
                    <a:lnTo>
                      <a:pt x="468" y="632"/>
                    </a:lnTo>
                    <a:lnTo>
                      <a:pt x="484" y="620"/>
                    </a:lnTo>
                    <a:lnTo>
                      <a:pt x="498" y="606"/>
                    </a:lnTo>
                    <a:lnTo>
                      <a:pt x="514" y="590"/>
                    </a:lnTo>
                    <a:lnTo>
                      <a:pt x="528" y="576"/>
                    </a:lnTo>
                    <a:lnTo>
                      <a:pt x="540" y="558"/>
                    </a:lnTo>
                    <a:lnTo>
                      <a:pt x="552" y="540"/>
                    </a:lnTo>
                    <a:lnTo>
                      <a:pt x="562" y="522"/>
                    </a:lnTo>
                    <a:lnTo>
                      <a:pt x="572" y="504"/>
                    </a:lnTo>
                    <a:lnTo>
                      <a:pt x="582" y="484"/>
                    </a:lnTo>
                    <a:lnTo>
                      <a:pt x="590" y="462"/>
                    </a:lnTo>
                    <a:lnTo>
                      <a:pt x="596" y="440"/>
                    </a:lnTo>
                    <a:lnTo>
                      <a:pt x="602" y="418"/>
                    </a:lnTo>
                    <a:lnTo>
                      <a:pt x="608" y="396"/>
                    </a:lnTo>
                    <a:lnTo>
                      <a:pt x="610" y="372"/>
                    </a:lnTo>
                    <a:lnTo>
                      <a:pt x="612" y="350"/>
                    </a:lnTo>
                    <a:lnTo>
                      <a:pt x="612" y="324"/>
                    </a:lnTo>
                    <a:lnTo>
                      <a:pt x="612" y="324"/>
                    </a:lnTo>
                    <a:lnTo>
                      <a:pt x="612" y="298"/>
                    </a:lnTo>
                    <a:lnTo>
                      <a:pt x="610" y="274"/>
                    </a:lnTo>
                    <a:lnTo>
                      <a:pt x="606" y="248"/>
                    </a:lnTo>
                    <a:lnTo>
                      <a:pt x="600" y="224"/>
                    </a:lnTo>
                    <a:lnTo>
                      <a:pt x="594" y="200"/>
                    </a:lnTo>
                    <a:lnTo>
                      <a:pt x="586" y="178"/>
                    </a:lnTo>
                    <a:lnTo>
                      <a:pt x="578" y="156"/>
                    </a:lnTo>
                    <a:lnTo>
                      <a:pt x="566" y="134"/>
                    </a:lnTo>
                    <a:lnTo>
                      <a:pt x="556" y="114"/>
                    </a:lnTo>
                    <a:lnTo>
                      <a:pt x="542" y="94"/>
                    </a:lnTo>
                    <a:lnTo>
                      <a:pt x="528" y="76"/>
                    </a:lnTo>
                    <a:lnTo>
                      <a:pt x="514" y="60"/>
                    </a:lnTo>
                    <a:lnTo>
                      <a:pt x="498" y="44"/>
                    </a:lnTo>
                    <a:lnTo>
                      <a:pt x="482" y="30"/>
                    </a:lnTo>
                    <a:lnTo>
                      <a:pt x="464" y="16"/>
                    </a:lnTo>
                    <a:lnTo>
                      <a:pt x="446" y="4"/>
                    </a:lnTo>
                    <a:lnTo>
                      <a:pt x="446" y="4"/>
                    </a:lnTo>
                    <a:close/>
                  </a:path>
                </a:pathLst>
              </a:custGeom>
              <a:solidFill>
                <a:srgbClr val="FFC8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Rectangle 51"/>
              <p:cNvSpPr>
                <a:spLocks noChangeArrowheads="1"/>
              </p:cNvSpPr>
              <p:nvPr userDrawn="1"/>
            </p:nvSpPr>
            <p:spPr bwMode="auto">
              <a:xfrm>
                <a:off x="4340225" y="2930525"/>
                <a:ext cx="396875" cy="304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52"/>
              <p:cNvSpPr>
                <a:spLocks/>
              </p:cNvSpPr>
              <p:nvPr userDrawn="1"/>
            </p:nvSpPr>
            <p:spPr bwMode="auto">
              <a:xfrm>
                <a:off x="4019550" y="1228725"/>
                <a:ext cx="1050925" cy="346075"/>
              </a:xfrm>
              <a:custGeom>
                <a:avLst/>
                <a:gdLst>
                  <a:gd name="T0" fmla="*/ 662 w 662"/>
                  <a:gd name="T1" fmla="*/ 110 h 218"/>
                  <a:gd name="T2" fmla="*/ 332 w 662"/>
                  <a:gd name="T3" fmla="*/ 218 h 218"/>
                  <a:gd name="T4" fmla="*/ 0 w 662"/>
                  <a:gd name="T5" fmla="*/ 110 h 218"/>
                  <a:gd name="T6" fmla="*/ 332 w 662"/>
                  <a:gd name="T7" fmla="*/ 0 h 218"/>
                  <a:gd name="T8" fmla="*/ 662 w 662"/>
                  <a:gd name="T9" fmla="*/ 11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2" h="218">
                    <a:moveTo>
                      <a:pt x="662" y="110"/>
                    </a:moveTo>
                    <a:lnTo>
                      <a:pt x="332" y="218"/>
                    </a:lnTo>
                    <a:lnTo>
                      <a:pt x="0" y="110"/>
                    </a:lnTo>
                    <a:lnTo>
                      <a:pt x="332" y="0"/>
                    </a:lnTo>
                    <a:lnTo>
                      <a:pt x="662" y="110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53"/>
              <p:cNvSpPr>
                <a:spLocks/>
              </p:cNvSpPr>
              <p:nvPr userDrawn="1"/>
            </p:nvSpPr>
            <p:spPr bwMode="auto">
              <a:xfrm>
                <a:off x="4997450" y="1644650"/>
                <a:ext cx="127000" cy="209550"/>
              </a:xfrm>
              <a:custGeom>
                <a:avLst/>
                <a:gdLst>
                  <a:gd name="T0" fmla="*/ 80 w 80"/>
                  <a:gd name="T1" fmla="*/ 132 h 132"/>
                  <a:gd name="T2" fmla="*/ 0 w 80"/>
                  <a:gd name="T3" fmla="*/ 132 h 132"/>
                  <a:gd name="T4" fmla="*/ 0 w 80"/>
                  <a:gd name="T5" fmla="*/ 36 h 132"/>
                  <a:gd name="T6" fmla="*/ 0 w 80"/>
                  <a:gd name="T7" fmla="*/ 36 h 132"/>
                  <a:gd name="T8" fmla="*/ 2 w 80"/>
                  <a:gd name="T9" fmla="*/ 28 h 132"/>
                  <a:gd name="T10" fmla="*/ 4 w 80"/>
                  <a:gd name="T11" fmla="*/ 22 h 132"/>
                  <a:gd name="T12" fmla="*/ 8 w 80"/>
                  <a:gd name="T13" fmla="*/ 16 h 132"/>
                  <a:gd name="T14" fmla="*/ 12 w 80"/>
                  <a:gd name="T15" fmla="*/ 10 h 132"/>
                  <a:gd name="T16" fmla="*/ 16 w 80"/>
                  <a:gd name="T17" fmla="*/ 6 h 132"/>
                  <a:gd name="T18" fmla="*/ 22 w 80"/>
                  <a:gd name="T19" fmla="*/ 2 h 132"/>
                  <a:gd name="T20" fmla="*/ 30 w 80"/>
                  <a:gd name="T21" fmla="*/ 0 h 132"/>
                  <a:gd name="T22" fmla="*/ 36 w 80"/>
                  <a:gd name="T23" fmla="*/ 0 h 132"/>
                  <a:gd name="T24" fmla="*/ 44 w 80"/>
                  <a:gd name="T25" fmla="*/ 0 h 132"/>
                  <a:gd name="T26" fmla="*/ 44 w 80"/>
                  <a:gd name="T27" fmla="*/ 0 h 132"/>
                  <a:gd name="T28" fmla="*/ 50 w 80"/>
                  <a:gd name="T29" fmla="*/ 0 h 132"/>
                  <a:gd name="T30" fmla="*/ 58 w 80"/>
                  <a:gd name="T31" fmla="*/ 2 h 132"/>
                  <a:gd name="T32" fmla="*/ 64 w 80"/>
                  <a:gd name="T33" fmla="*/ 6 h 132"/>
                  <a:gd name="T34" fmla="*/ 68 w 80"/>
                  <a:gd name="T35" fmla="*/ 10 h 132"/>
                  <a:gd name="T36" fmla="*/ 74 w 80"/>
                  <a:gd name="T37" fmla="*/ 16 h 132"/>
                  <a:gd name="T38" fmla="*/ 76 w 80"/>
                  <a:gd name="T39" fmla="*/ 22 h 132"/>
                  <a:gd name="T40" fmla="*/ 78 w 80"/>
                  <a:gd name="T41" fmla="*/ 28 h 132"/>
                  <a:gd name="T42" fmla="*/ 80 w 80"/>
                  <a:gd name="T43" fmla="*/ 36 h 132"/>
                  <a:gd name="T44" fmla="*/ 80 w 80"/>
                  <a:gd name="T45" fmla="*/ 132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0" h="132">
                    <a:moveTo>
                      <a:pt x="80" y="132"/>
                    </a:moveTo>
                    <a:lnTo>
                      <a:pt x="0" y="132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2" y="28"/>
                    </a:lnTo>
                    <a:lnTo>
                      <a:pt x="4" y="22"/>
                    </a:lnTo>
                    <a:lnTo>
                      <a:pt x="8" y="16"/>
                    </a:lnTo>
                    <a:lnTo>
                      <a:pt x="12" y="10"/>
                    </a:lnTo>
                    <a:lnTo>
                      <a:pt x="16" y="6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6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50" y="0"/>
                    </a:lnTo>
                    <a:lnTo>
                      <a:pt x="58" y="2"/>
                    </a:lnTo>
                    <a:lnTo>
                      <a:pt x="64" y="6"/>
                    </a:lnTo>
                    <a:lnTo>
                      <a:pt x="68" y="10"/>
                    </a:lnTo>
                    <a:lnTo>
                      <a:pt x="74" y="16"/>
                    </a:lnTo>
                    <a:lnTo>
                      <a:pt x="76" y="22"/>
                    </a:lnTo>
                    <a:lnTo>
                      <a:pt x="78" y="28"/>
                    </a:lnTo>
                    <a:lnTo>
                      <a:pt x="80" y="36"/>
                    </a:lnTo>
                    <a:lnTo>
                      <a:pt x="80" y="132"/>
                    </a:lnTo>
                    <a:close/>
                  </a:path>
                </a:pathLst>
              </a:custGeom>
              <a:solidFill>
                <a:srgbClr val="FAE7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54"/>
              <p:cNvSpPr>
                <a:spLocks/>
              </p:cNvSpPr>
              <p:nvPr userDrawn="1"/>
            </p:nvSpPr>
            <p:spPr bwMode="auto">
              <a:xfrm>
                <a:off x="4219575" y="1403350"/>
                <a:ext cx="650875" cy="444500"/>
              </a:xfrm>
              <a:custGeom>
                <a:avLst/>
                <a:gdLst>
                  <a:gd name="T0" fmla="*/ 36 w 410"/>
                  <a:gd name="T1" fmla="*/ 22 h 280"/>
                  <a:gd name="T2" fmla="*/ 0 w 410"/>
                  <a:gd name="T3" fmla="*/ 280 h 280"/>
                  <a:gd name="T4" fmla="*/ 0 w 410"/>
                  <a:gd name="T5" fmla="*/ 280 h 280"/>
                  <a:gd name="T6" fmla="*/ 24 w 410"/>
                  <a:gd name="T7" fmla="*/ 268 h 280"/>
                  <a:gd name="T8" fmla="*/ 48 w 410"/>
                  <a:gd name="T9" fmla="*/ 260 h 280"/>
                  <a:gd name="T10" fmla="*/ 76 w 410"/>
                  <a:gd name="T11" fmla="*/ 254 h 280"/>
                  <a:gd name="T12" fmla="*/ 102 w 410"/>
                  <a:gd name="T13" fmla="*/ 252 h 280"/>
                  <a:gd name="T14" fmla="*/ 102 w 410"/>
                  <a:gd name="T15" fmla="*/ 252 h 280"/>
                  <a:gd name="T16" fmla="*/ 130 w 410"/>
                  <a:gd name="T17" fmla="*/ 254 h 280"/>
                  <a:gd name="T18" fmla="*/ 156 w 410"/>
                  <a:gd name="T19" fmla="*/ 260 h 280"/>
                  <a:gd name="T20" fmla="*/ 182 w 410"/>
                  <a:gd name="T21" fmla="*/ 268 h 280"/>
                  <a:gd name="T22" fmla="*/ 206 w 410"/>
                  <a:gd name="T23" fmla="*/ 280 h 280"/>
                  <a:gd name="T24" fmla="*/ 206 w 410"/>
                  <a:gd name="T25" fmla="*/ 280 h 280"/>
                  <a:gd name="T26" fmla="*/ 228 w 410"/>
                  <a:gd name="T27" fmla="*/ 268 h 280"/>
                  <a:gd name="T28" fmla="*/ 254 w 410"/>
                  <a:gd name="T29" fmla="*/ 260 h 280"/>
                  <a:gd name="T30" fmla="*/ 280 w 410"/>
                  <a:gd name="T31" fmla="*/ 254 h 280"/>
                  <a:gd name="T32" fmla="*/ 308 w 410"/>
                  <a:gd name="T33" fmla="*/ 252 h 280"/>
                  <a:gd name="T34" fmla="*/ 308 w 410"/>
                  <a:gd name="T35" fmla="*/ 252 h 280"/>
                  <a:gd name="T36" fmla="*/ 336 w 410"/>
                  <a:gd name="T37" fmla="*/ 254 h 280"/>
                  <a:gd name="T38" fmla="*/ 362 w 410"/>
                  <a:gd name="T39" fmla="*/ 260 h 280"/>
                  <a:gd name="T40" fmla="*/ 386 w 410"/>
                  <a:gd name="T41" fmla="*/ 268 h 280"/>
                  <a:gd name="T42" fmla="*/ 410 w 410"/>
                  <a:gd name="T43" fmla="*/ 280 h 280"/>
                  <a:gd name="T44" fmla="*/ 374 w 410"/>
                  <a:gd name="T45" fmla="*/ 22 h 280"/>
                  <a:gd name="T46" fmla="*/ 374 w 410"/>
                  <a:gd name="T47" fmla="*/ 22 h 280"/>
                  <a:gd name="T48" fmla="*/ 338 w 410"/>
                  <a:gd name="T49" fmla="*/ 12 h 280"/>
                  <a:gd name="T50" fmla="*/ 296 w 410"/>
                  <a:gd name="T51" fmla="*/ 6 h 280"/>
                  <a:gd name="T52" fmla="*/ 252 w 410"/>
                  <a:gd name="T53" fmla="*/ 0 h 280"/>
                  <a:gd name="T54" fmla="*/ 206 w 410"/>
                  <a:gd name="T55" fmla="*/ 0 h 280"/>
                  <a:gd name="T56" fmla="*/ 206 w 410"/>
                  <a:gd name="T57" fmla="*/ 0 h 280"/>
                  <a:gd name="T58" fmla="*/ 158 w 410"/>
                  <a:gd name="T59" fmla="*/ 0 h 280"/>
                  <a:gd name="T60" fmla="*/ 114 w 410"/>
                  <a:gd name="T61" fmla="*/ 6 h 280"/>
                  <a:gd name="T62" fmla="*/ 74 w 410"/>
                  <a:gd name="T63" fmla="*/ 12 h 280"/>
                  <a:gd name="T64" fmla="*/ 36 w 410"/>
                  <a:gd name="T65" fmla="*/ 22 h 280"/>
                  <a:gd name="T66" fmla="*/ 36 w 410"/>
                  <a:gd name="T67" fmla="*/ 22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10" h="280">
                    <a:moveTo>
                      <a:pt x="36" y="22"/>
                    </a:moveTo>
                    <a:lnTo>
                      <a:pt x="0" y="280"/>
                    </a:lnTo>
                    <a:lnTo>
                      <a:pt x="0" y="280"/>
                    </a:lnTo>
                    <a:lnTo>
                      <a:pt x="24" y="268"/>
                    </a:lnTo>
                    <a:lnTo>
                      <a:pt x="48" y="260"/>
                    </a:lnTo>
                    <a:lnTo>
                      <a:pt x="76" y="254"/>
                    </a:lnTo>
                    <a:lnTo>
                      <a:pt x="102" y="252"/>
                    </a:lnTo>
                    <a:lnTo>
                      <a:pt x="102" y="252"/>
                    </a:lnTo>
                    <a:lnTo>
                      <a:pt x="130" y="254"/>
                    </a:lnTo>
                    <a:lnTo>
                      <a:pt x="156" y="260"/>
                    </a:lnTo>
                    <a:lnTo>
                      <a:pt x="182" y="268"/>
                    </a:lnTo>
                    <a:lnTo>
                      <a:pt x="206" y="280"/>
                    </a:lnTo>
                    <a:lnTo>
                      <a:pt x="206" y="280"/>
                    </a:lnTo>
                    <a:lnTo>
                      <a:pt x="228" y="268"/>
                    </a:lnTo>
                    <a:lnTo>
                      <a:pt x="254" y="260"/>
                    </a:lnTo>
                    <a:lnTo>
                      <a:pt x="280" y="254"/>
                    </a:lnTo>
                    <a:lnTo>
                      <a:pt x="308" y="252"/>
                    </a:lnTo>
                    <a:lnTo>
                      <a:pt x="308" y="252"/>
                    </a:lnTo>
                    <a:lnTo>
                      <a:pt x="336" y="254"/>
                    </a:lnTo>
                    <a:lnTo>
                      <a:pt x="362" y="260"/>
                    </a:lnTo>
                    <a:lnTo>
                      <a:pt x="386" y="268"/>
                    </a:lnTo>
                    <a:lnTo>
                      <a:pt x="410" y="280"/>
                    </a:lnTo>
                    <a:lnTo>
                      <a:pt x="374" y="22"/>
                    </a:lnTo>
                    <a:lnTo>
                      <a:pt x="374" y="22"/>
                    </a:lnTo>
                    <a:lnTo>
                      <a:pt x="338" y="12"/>
                    </a:lnTo>
                    <a:lnTo>
                      <a:pt x="296" y="6"/>
                    </a:lnTo>
                    <a:lnTo>
                      <a:pt x="252" y="0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58" y="0"/>
                    </a:lnTo>
                    <a:lnTo>
                      <a:pt x="114" y="6"/>
                    </a:lnTo>
                    <a:lnTo>
                      <a:pt x="74" y="12"/>
                    </a:lnTo>
                    <a:lnTo>
                      <a:pt x="36" y="22"/>
                    </a:lnTo>
                    <a:lnTo>
                      <a:pt x="36" y="22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55"/>
              <p:cNvSpPr>
                <a:spLocks/>
              </p:cNvSpPr>
              <p:nvPr userDrawn="1"/>
            </p:nvSpPr>
            <p:spPr bwMode="auto">
              <a:xfrm>
                <a:off x="5080000" y="2247900"/>
                <a:ext cx="92075" cy="88900"/>
              </a:xfrm>
              <a:custGeom>
                <a:avLst/>
                <a:gdLst>
                  <a:gd name="T0" fmla="*/ 8 w 58"/>
                  <a:gd name="T1" fmla="*/ 8 h 56"/>
                  <a:gd name="T2" fmla="*/ 8 w 58"/>
                  <a:gd name="T3" fmla="*/ 8 h 56"/>
                  <a:gd name="T4" fmla="*/ 2 w 58"/>
                  <a:gd name="T5" fmla="*/ 18 h 56"/>
                  <a:gd name="T6" fmla="*/ 0 w 58"/>
                  <a:gd name="T7" fmla="*/ 28 h 56"/>
                  <a:gd name="T8" fmla="*/ 0 w 58"/>
                  <a:gd name="T9" fmla="*/ 28 h 56"/>
                  <a:gd name="T10" fmla="*/ 2 w 58"/>
                  <a:gd name="T11" fmla="*/ 38 h 56"/>
                  <a:gd name="T12" fmla="*/ 8 w 58"/>
                  <a:gd name="T13" fmla="*/ 48 h 56"/>
                  <a:gd name="T14" fmla="*/ 8 w 58"/>
                  <a:gd name="T15" fmla="*/ 48 h 56"/>
                  <a:gd name="T16" fmla="*/ 18 w 58"/>
                  <a:gd name="T17" fmla="*/ 54 h 56"/>
                  <a:gd name="T18" fmla="*/ 28 w 58"/>
                  <a:gd name="T19" fmla="*/ 56 h 56"/>
                  <a:gd name="T20" fmla="*/ 28 w 58"/>
                  <a:gd name="T21" fmla="*/ 56 h 56"/>
                  <a:gd name="T22" fmla="*/ 40 w 58"/>
                  <a:gd name="T23" fmla="*/ 54 h 56"/>
                  <a:gd name="T24" fmla="*/ 48 w 58"/>
                  <a:gd name="T25" fmla="*/ 48 h 56"/>
                  <a:gd name="T26" fmla="*/ 48 w 58"/>
                  <a:gd name="T27" fmla="*/ 48 h 56"/>
                  <a:gd name="T28" fmla="*/ 52 w 58"/>
                  <a:gd name="T29" fmla="*/ 44 h 56"/>
                  <a:gd name="T30" fmla="*/ 54 w 58"/>
                  <a:gd name="T31" fmla="*/ 38 h 56"/>
                  <a:gd name="T32" fmla="*/ 58 w 58"/>
                  <a:gd name="T33" fmla="*/ 28 h 56"/>
                  <a:gd name="T34" fmla="*/ 58 w 58"/>
                  <a:gd name="T35" fmla="*/ 28 h 56"/>
                  <a:gd name="T36" fmla="*/ 54 w 58"/>
                  <a:gd name="T37" fmla="*/ 18 h 56"/>
                  <a:gd name="T38" fmla="*/ 52 w 58"/>
                  <a:gd name="T39" fmla="*/ 12 h 56"/>
                  <a:gd name="T40" fmla="*/ 48 w 58"/>
                  <a:gd name="T41" fmla="*/ 8 h 56"/>
                  <a:gd name="T42" fmla="*/ 48 w 58"/>
                  <a:gd name="T43" fmla="*/ 8 h 56"/>
                  <a:gd name="T44" fmla="*/ 44 w 58"/>
                  <a:gd name="T45" fmla="*/ 4 h 56"/>
                  <a:gd name="T46" fmla="*/ 40 w 58"/>
                  <a:gd name="T47" fmla="*/ 2 h 56"/>
                  <a:gd name="T48" fmla="*/ 28 w 58"/>
                  <a:gd name="T49" fmla="*/ 0 h 56"/>
                  <a:gd name="T50" fmla="*/ 18 w 58"/>
                  <a:gd name="T51" fmla="*/ 2 h 56"/>
                  <a:gd name="T52" fmla="*/ 12 w 58"/>
                  <a:gd name="T53" fmla="*/ 4 h 56"/>
                  <a:gd name="T54" fmla="*/ 8 w 58"/>
                  <a:gd name="T55" fmla="*/ 8 h 56"/>
                  <a:gd name="T56" fmla="*/ 8 w 58"/>
                  <a:gd name="T57" fmla="*/ 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8" h="56">
                    <a:moveTo>
                      <a:pt x="8" y="8"/>
                    </a:moveTo>
                    <a:lnTo>
                      <a:pt x="8" y="8"/>
                    </a:lnTo>
                    <a:lnTo>
                      <a:pt x="2" y="18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2" y="38"/>
                    </a:lnTo>
                    <a:lnTo>
                      <a:pt x="8" y="48"/>
                    </a:lnTo>
                    <a:lnTo>
                      <a:pt x="8" y="48"/>
                    </a:lnTo>
                    <a:lnTo>
                      <a:pt x="18" y="54"/>
                    </a:lnTo>
                    <a:lnTo>
                      <a:pt x="28" y="56"/>
                    </a:lnTo>
                    <a:lnTo>
                      <a:pt x="28" y="56"/>
                    </a:lnTo>
                    <a:lnTo>
                      <a:pt x="40" y="54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2" y="44"/>
                    </a:lnTo>
                    <a:lnTo>
                      <a:pt x="54" y="38"/>
                    </a:lnTo>
                    <a:lnTo>
                      <a:pt x="58" y="28"/>
                    </a:lnTo>
                    <a:lnTo>
                      <a:pt x="58" y="28"/>
                    </a:lnTo>
                    <a:lnTo>
                      <a:pt x="54" y="18"/>
                    </a:lnTo>
                    <a:lnTo>
                      <a:pt x="52" y="12"/>
                    </a:lnTo>
                    <a:lnTo>
                      <a:pt x="48" y="8"/>
                    </a:lnTo>
                    <a:lnTo>
                      <a:pt x="48" y="8"/>
                    </a:lnTo>
                    <a:lnTo>
                      <a:pt x="44" y="4"/>
                    </a:lnTo>
                    <a:lnTo>
                      <a:pt x="40" y="2"/>
                    </a:lnTo>
                    <a:lnTo>
                      <a:pt x="28" y="0"/>
                    </a:lnTo>
                    <a:lnTo>
                      <a:pt x="18" y="2"/>
                    </a:lnTo>
                    <a:lnTo>
                      <a:pt x="12" y="4"/>
                    </a:lnTo>
                    <a:lnTo>
                      <a:pt x="8" y="8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3131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56"/>
              <p:cNvSpPr>
                <a:spLocks noEditPoints="1"/>
              </p:cNvSpPr>
              <p:nvPr userDrawn="1"/>
            </p:nvSpPr>
            <p:spPr bwMode="auto">
              <a:xfrm>
                <a:off x="3968750" y="1203325"/>
                <a:ext cx="1206500" cy="2057400"/>
              </a:xfrm>
              <a:custGeom>
                <a:avLst/>
                <a:gdLst>
                  <a:gd name="T0" fmla="*/ 722 w 760"/>
                  <a:gd name="T1" fmla="*/ 262 h 1296"/>
                  <a:gd name="T2" fmla="*/ 726 w 760"/>
                  <a:gd name="T3" fmla="*/ 120 h 1296"/>
                  <a:gd name="T4" fmla="*/ 380 w 760"/>
                  <a:gd name="T5" fmla="*/ 0 h 1296"/>
                  <a:gd name="T6" fmla="*/ 34 w 760"/>
                  <a:gd name="T7" fmla="*/ 126 h 1296"/>
                  <a:gd name="T8" fmla="*/ 160 w 760"/>
                  <a:gd name="T9" fmla="*/ 396 h 1296"/>
                  <a:gd name="T10" fmla="*/ 78 w 760"/>
                  <a:gd name="T11" fmla="*/ 476 h 1296"/>
                  <a:gd name="T12" fmla="*/ 10 w 760"/>
                  <a:gd name="T13" fmla="*/ 612 h 1296"/>
                  <a:gd name="T14" fmla="*/ 2 w 760"/>
                  <a:gd name="T15" fmla="*/ 746 h 1296"/>
                  <a:gd name="T16" fmla="*/ 58 w 760"/>
                  <a:gd name="T17" fmla="*/ 904 h 1296"/>
                  <a:gd name="T18" fmla="*/ 178 w 760"/>
                  <a:gd name="T19" fmla="*/ 1024 h 1296"/>
                  <a:gd name="T20" fmla="*/ 228 w 760"/>
                  <a:gd name="T21" fmla="*/ 1088 h 1296"/>
                  <a:gd name="T22" fmla="*/ 240 w 760"/>
                  <a:gd name="T23" fmla="*/ 1292 h 1296"/>
                  <a:gd name="T24" fmla="*/ 516 w 760"/>
                  <a:gd name="T25" fmla="*/ 1286 h 1296"/>
                  <a:gd name="T26" fmla="*/ 536 w 760"/>
                  <a:gd name="T27" fmla="*/ 1060 h 1296"/>
                  <a:gd name="T28" fmla="*/ 634 w 760"/>
                  <a:gd name="T29" fmla="*/ 978 h 1296"/>
                  <a:gd name="T30" fmla="*/ 744 w 760"/>
                  <a:gd name="T31" fmla="*/ 786 h 1296"/>
                  <a:gd name="T32" fmla="*/ 720 w 760"/>
                  <a:gd name="T33" fmla="*/ 770 h 1296"/>
                  <a:gd name="T34" fmla="*/ 658 w 760"/>
                  <a:gd name="T35" fmla="*/ 902 h 1296"/>
                  <a:gd name="T36" fmla="*/ 522 w 760"/>
                  <a:gd name="T37" fmla="*/ 1026 h 1296"/>
                  <a:gd name="T38" fmla="*/ 534 w 760"/>
                  <a:gd name="T39" fmla="*/ 674 h 1296"/>
                  <a:gd name="T40" fmla="*/ 514 w 760"/>
                  <a:gd name="T41" fmla="*/ 662 h 1296"/>
                  <a:gd name="T42" fmla="*/ 382 w 760"/>
                  <a:gd name="T43" fmla="*/ 664 h 1296"/>
                  <a:gd name="T44" fmla="*/ 244 w 760"/>
                  <a:gd name="T45" fmla="*/ 664 h 1296"/>
                  <a:gd name="T46" fmla="*/ 234 w 760"/>
                  <a:gd name="T47" fmla="*/ 662 h 1296"/>
                  <a:gd name="T48" fmla="*/ 226 w 760"/>
                  <a:gd name="T49" fmla="*/ 664 h 1296"/>
                  <a:gd name="T50" fmla="*/ 222 w 760"/>
                  <a:gd name="T51" fmla="*/ 668 h 1296"/>
                  <a:gd name="T52" fmla="*/ 218 w 760"/>
                  <a:gd name="T53" fmla="*/ 676 h 1296"/>
                  <a:gd name="T54" fmla="*/ 258 w 760"/>
                  <a:gd name="T55" fmla="*/ 1072 h 1296"/>
                  <a:gd name="T56" fmla="*/ 194 w 760"/>
                  <a:gd name="T57" fmla="*/ 996 h 1296"/>
                  <a:gd name="T58" fmla="*/ 84 w 760"/>
                  <a:gd name="T59" fmla="*/ 888 h 1296"/>
                  <a:gd name="T60" fmla="*/ 34 w 760"/>
                  <a:gd name="T61" fmla="*/ 742 h 1296"/>
                  <a:gd name="T62" fmla="*/ 56 w 760"/>
                  <a:gd name="T63" fmla="*/ 580 h 1296"/>
                  <a:gd name="T64" fmla="*/ 180 w 760"/>
                  <a:gd name="T65" fmla="*/ 422 h 1296"/>
                  <a:gd name="T66" fmla="*/ 278 w 760"/>
                  <a:gd name="T67" fmla="*/ 396 h 1296"/>
                  <a:gd name="T68" fmla="*/ 388 w 760"/>
                  <a:gd name="T69" fmla="*/ 420 h 1296"/>
                  <a:gd name="T70" fmla="*/ 502 w 760"/>
                  <a:gd name="T71" fmla="*/ 396 h 1296"/>
                  <a:gd name="T72" fmla="*/ 608 w 760"/>
                  <a:gd name="T73" fmla="*/ 448 h 1296"/>
                  <a:gd name="T74" fmla="*/ 704 w 760"/>
                  <a:gd name="T75" fmla="*/ 598 h 1296"/>
                  <a:gd name="T76" fmla="*/ 734 w 760"/>
                  <a:gd name="T77" fmla="*/ 600 h 1296"/>
                  <a:gd name="T78" fmla="*/ 680 w 760"/>
                  <a:gd name="T79" fmla="*/ 478 h 1296"/>
                  <a:gd name="T80" fmla="*/ 572 w 760"/>
                  <a:gd name="T81" fmla="*/ 188 h 1296"/>
                  <a:gd name="T82" fmla="*/ 652 w 760"/>
                  <a:gd name="T83" fmla="*/ 298 h 1296"/>
                  <a:gd name="T84" fmla="*/ 664 w 760"/>
                  <a:gd name="T85" fmla="*/ 426 h 1296"/>
                  <a:gd name="T86" fmla="*/ 760 w 760"/>
                  <a:gd name="T87" fmla="*/ 410 h 1296"/>
                  <a:gd name="T88" fmla="*/ 310 w 760"/>
                  <a:gd name="T89" fmla="*/ 764 h 1296"/>
                  <a:gd name="T90" fmla="*/ 452 w 760"/>
                  <a:gd name="T91" fmla="*/ 764 h 1296"/>
                  <a:gd name="T92" fmla="*/ 486 w 760"/>
                  <a:gd name="T93" fmla="*/ 1106 h 1296"/>
                  <a:gd name="T94" fmla="*/ 268 w 760"/>
                  <a:gd name="T95" fmla="*/ 1264 h 1296"/>
                  <a:gd name="T96" fmla="*/ 458 w 760"/>
                  <a:gd name="T97" fmla="*/ 364 h 1296"/>
                  <a:gd name="T98" fmla="*/ 356 w 760"/>
                  <a:gd name="T99" fmla="*/ 376 h 1296"/>
                  <a:gd name="T100" fmla="*/ 214 w 760"/>
                  <a:gd name="T101" fmla="*/ 372 h 1296"/>
                  <a:gd name="T102" fmla="*/ 342 w 760"/>
                  <a:gd name="T103" fmla="*/ 144 h 1296"/>
                  <a:gd name="T104" fmla="*/ 536 w 760"/>
                  <a:gd name="T105" fmla="*/ 160 h 1296"/>
                  <a:gd name="T106" fmla="*/ 554 w 760"/>
                  <a:gd name="T107" fmla="*/ 132 h 1296"/>
                  <a:gd name="T108" fmla="*/ 334 w 760"/>
                  <a:gd name="T109" fmla="*/ 110 h 1296"/>
                  <a:gd name="T110" fmla="*/ 192 w 760"/>
                  <a:gd name="T111" fmla="*/ 154 h 1296"/>
                  <a:gd name="T112" fmla="*/ 682 w 760"/>
                  <a:gd name="T113" fmla="*/ 314 h 1296"/>
                  <a:gd name="T114" fmla="*/ 708 w 760"/>
                  <a:gd name="T115" fmla="*/ 294 h 1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60" h="1296">
                    <a:moveTo>
                      <a:pt x="760" y="314"/>
                    </a:moveTo>
                    <a:lnTo>
                      <a:pt x="760" y="314"/>
                    </a:lnTo>
                    <a:lnTo>
                      <a:pt x="758" y="298"/>
                    </a:lnTo>
                    <a:lnTo>
                      <a:pt x="752" y="284"/>
                    </a:lnTo>
                    <a:lnTo>
                      <a:pt x="742" y="274"/>
                    </a:lnTo>
                    <a:lnTo>
                      <a:pt x="730" y="266"/>
                    </a:lnTo>
                    <a:lnTo>
                      <a:pt x="722" y="262"/>
                    </a:lnTo>
                    <a:lnTo>
                      <a:pt x="722" y="138"/>
                    </a:lnTo>
                    <a:lnTo>
                      <a:pt x="724" y="136"/>
                    </a:lnTo>
                    <a:lnTo>
                      <a:pt x="724" y="136"/>
                    </a:lnTo>
                    <a:lnTo>
                      <a:pt x="726" y="130"/>
                    </a:lnTo>
                    <a:lnTo>
                      <a:pt x="728" y="126"/>
                    </a:lnTo>
                    <a:lnTo>
                      <a:pt x="728" y="126"/>
                    </a:lnTo>
                    <a:lnTo>
                      <a:pt x="726" y="120"/>
                    </a:lnTo>
                    <a:lnTo>
                      <a:pt x="724" y="116"/>
                    </a:lnTo>
                    <a:lnTo>
                      <a:pt x="720" y="112"/>
                    </a:lnTo>
                    <a:lnTo>
                      <a:pt x="716" y="110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0"/>
                    </a:lnTo>
                    <a:lnTo>
                      <a:pt x="380" y="0"/>
                    </a:lnTo>
                    <a:lnTo>
                      <a:pt x="376" y="2"/>
                    </a:lnTo>
                    <a:lnTo>
                      <a:pt x="46" y="110"/>
                    </a:lnTo>
                    <a:lnTo>
                      <a:pt x="46" y="110"/>
                    </a:lnTo>
                    <a:lnTo>
                      <a:pt x="40" y="112"/>
                    </a:lnTo>
                    <a:lnTo>
                      <a:pt x="38" y="116"/>
                    </a:lnTo>
                    <a:lnTo>
                      <a:pt x="34" y="120"/>
                    </a:lnTo>
                    <a:lnTo>
                      <a:pt x="34" y="126"/>
                    </a:lnTo>
                    <a:lnTo>
                      <a:pt x="34" y="126"/>
                    </a:lnTo>
                    <a:lnTo>
                      <a:pt x="34" y="130"/>
                    </a:lnTo>
                    <a:lnTo>
                      <a:pt x="38" y="136"/>
                    </a:lnTo>
                    <a:lnTo>
                      <a:pt x="40" y="138"/>
                    </a:lnTo>
                    <a:lnTo>
                      <a:pt x="46" y="140"/>
                    </a:lnTo>
                    <a:lnTo>
                      <a:pt x="190" y="188"/>
                    </a:lnTo>
                    <a:lnTo>
                      <a:pt x="160" y="396"/>
                    </a:lnTo>
                    <a:lnTo>
                      <a:pt x="156" y="398"/>
                    </a:lnTo>
                    <a:lnTo>
                      <a:pt x="156" y="398"/>
                    </a:lnTo>
                    <a:lnTo>
                      <a:pt x="138" y="412"/>
                    </a:lnTo>
                    <a:lnTo>
                      <a:pt x="122" y="426"/>
                    </a:lnTo>
                    <a:lnTo>
                      <a:pt x="106" y="442"/>
                    </a:lnTo>
                    <a:lnTo>
                      <a:pt x="92" y="458"/>
                    </a:lnTo>
                    <a:lnTo>
                      <a:pt x="78" y="476"/>
                    </a:lnTo>
                    <a:lnTo>
                      <a:pt x="64" y="494"/>
                    </a:lnTo>
                    <a:lnTo>
                      <a:pt x="52" y="512"/>
                    </a:lnTo>
                    <a:lnTo>
                      <a:pt x="42" y="530"/>
                    </a:lnTo>
                    <a:lnTo>
                      <a:pt x="32" y="550"/>
                    </a:lnTo>
                    <a:lnTo>
                      <a:pt x="24" y="570"/>
                    </a:lnTo>
                    <a:lnTo>
                      <a:pt x="16" y="590"/>
                    </a:lnTo>
                    <a:lnTo>
                      <a:pt x="10" y="612"/>
                    </a:lnTo>
                    <a:lnTo>
                      <a:pt x="6" y="632"/>
                    </a:lnTo>
                    <a:lnTo>
                      <a:pt x="2" y="654"/>
                    </a:lnTo>
                    <a:lnTo>
                      <a:pt x="0" y="676"/>
                    </a:lnTo>
                    <a:lnTo>
                      <a:pt x="0" y="698"/>
                    </a:lnTo>
                    <a:lnTo>
                      <a:pt x="0" y="698"/>
                    </a:lnTo>
                    <a:lnTo>
                      <a:pt x="0" y="722"/>
                    </a:lnTo>
                    <a:lnTo>
                      <a:pt x="2" y="746"/>
                    </a:lnTo>
                    <a:lnTo>
                      <a:pt x="6" y="770"/>
                    </a:lnTo>
                    <a:lnTo>
                      <a:pt x="10" y="794"/>
                    </a:lnTo>
                    <a:lnTo>
                      <a:pt x="16" y="818"/>
                    </a:lnTo>
                    <a:lnTo>
                      <a:pt x="24" y="840"/>
                    </a:lnTo>
                    <a:lnTo>
                      <a:pt x="34" y="862"/>
                    </a:lnTo>
                    <a:lnTo>
                      <a:pt x="44" y="884"/>
                    </a:lnTo>
                    <a:lnTo>
                      <a:pt x="58" y="904"/>
                    </a:lnTo>
                    <a:lnTo>
                      <a:pt x="70" y="924"/>
                    </a:lnTo>
                    <a:lnTo>
                      <a:pt x="86" y="944"/>
                    </a:lnTo>
                    <a:lnTo>
                      <a:pt x="102" y="962"/>
                    </a:lnTo>
                    <a:lnTo>
                      <a:pt x="118" y="978"/>
                    </a:lnTo>
                    <a:lnTo>
                      <a:pt x="138" y="994"/>
                    </a:lnTo>
                    <a:lnTo>
                      <a:pt x="156" y="1010"/>
                    </a:lnTo>
                    <a:lnTo>
                      <a:pt x="178" y="1024"/>
                    </a:lnTo>
                    <a:lnTo>
                      <a:pt x="178" y="1024"/>
                    </a:lnTo>
                    <a:lnTo>
                      <a:pt x="188" y="1032"/>
                    </a:lnTo>
                    <a:lnTo>
                      <a:pt x="200" y="1040"/>
                    </a:lnTo>
                    <a:lnTo>
                      <a:pt x="208" y="1052"/>
                    </a:lnTo>
                    <a:lnTo>
                      <a:pt x="216" y="1062"/>
                    </a:lnTo>
                    <a:lnTo>
                      <a:pt x="224" y="1076"/>
                    </a:lnTo>
                    <a:lnTo>
                      <a:pt x="228" y="1088"/>
                    </a:lnTo>
                    <a:lnTo>
                      <a:pt x="232" y="1102"/>
                    </a:lnTo>
                    <a:lnTo>
                      <a:pt x="234" y="1116"/>
                    </a:lnTo>
                    <a:lnTo>
                      <a:pt x="234" y="1118"/>
                    </a:lnTo>
                    <a:lnTo>
                      <a:pt x="234" y="1280"/>
                    </a:lnTo>
                    <a:lnTo>
                      <a:pt x="234" y="1280"/>
                    </a:lnTo>
                    <a:lnTo>
                      <a:pt x="236" y="1286"/>
                    </a:lnTo>
                    <a:lnTo>
                      <a:pt x="240" y="1292"/>
                    </a:lnTo>
                    <a:lnTo>
                      <a:pt x="244" y="1296"/>
                    </a:lnTo>
                    <a:lnTo>
                      <a:pt x="252" y="1296"/>
                    </a:lnTo>
                    <a:lnTo>
                      <a:pt x="502" y="1296"/>
                    </a:lnTo>
                    <a:lnTo>
                      <a:pt x="502" y="1296"/>
                    </a:lnTo>
                    <a:lnTo>
                      <a:pt x="508" y="1296"/>
                    </a:lnTo>
                    <a:lnTo>
                      <a:pt x="514" y="1292"/>
                    </a:lnTo>
                    <a:lnTo>
                      <a:pt x="516" y="1286"/>
                    </a:lnTo>
                    <a:lnTo>
                      <a:pt x="518" y="1280"/>
                    </a:lnTo>
                    <a:lnTo>
                      <a:pt x="518" y="1110"/>
                    </a:lnTo>
                    <a:lnTo>
                      <a:pt x="518" y="1110"/>
                    </a:lnTo>
                    <a:lnTo>
                      <a:pt x="520" y="1096"/>
                    </a:lnTo>
                    <a:lnTo>
                      <a:pt x="524" y="1084"/>
                    </a:lnTo>
                    <a:lnTo>
                      <a:pt x="530" y="1072"/>
                    </a:lnTo>
                    <a:lnTo>
                      <a:pt x="536" y="1060"/>
                    </a:lnTo>
                    <a:lnTo>
                      <a:pt x="544" y="1050"/>
                    </a:lnTo>
                    <a:lnTo>
                      <a:pt x="554" y="1040"/>
                    </a:lnTo>
                    <a:lnTo>
                      <a:pt x="564" y="1032"/>
                    </a:lnTo>
                    <a:lnTo>
                      <a:pt x="576" y="1024"/>
                    </a:lnTo>
                    <a:lnTo>
                      <a:pt x="576" y="1024"/>
                    </a:lnTo>
                    <a:lnTo>
                      <a:pt x="606" y="1002"/>
                    </a:lnTo>
                    <a:lnTo>
                      <a:pt x="634" y="978"/>
                    </a:lnTo>
                    <a:lnTo>
                      <a:pt x="660" y="952"/>
                    </a:lnTo>
                    <a:lnTo>
                      <a:pt x="684" y="922"/>
                    </a:lnTo>
                    <a:lnTo>
                      <a:pt x="704" y="890"/>
                    </a:lnTo>
                    <a:lnTo>
                      <a:pt x="720" y="858"/>
                    </a:lnTo>
                    <a:lnTo>
                      <a:pt x="734" y="822"/>
                    </a:lnTo>
                    <a:lnTo>
                      <a:pt x="744" y="786"/>
                    </a:lnTo>
                    <a:lnTo>
                      <a:pt x="744" y="786"/>
                    </a:lnTo>
                    <a:lnTo>
                      <a:pt x="744" y="780"/>
                    </a:lnTo>
                    <a:lnTo>
                      <a:pt x="742" y="774"/>
                    </a:lnTo>
                    <a:lnTo>
                      <a:pt x="738" y="770"/>
                    </a:lnTo>
                    <a:lnTo>
                      <a:pt x="732" y="768"/>
                    </a:lnTo>
                    <a:lnTo>
                      <a:pt x="732" y="768"/>
                    </a:lnTo>
                    <a:lnTo>
                      <a:pt x="726" y="766"/>
                    </a:lnTo>
                    <a:lnTo>
                      <a:pt x="720" y="770"/>
                    </a:lnTo>
                    <a:lnTo>
                      <a:pt x="716" y="774"/>
                    </a:lnTo>
                    <a:lnTo>
                      <a:pt x="712" y="780"/>
                    </a:lnTo>
                    <a:lnTo>
                      <a:pt x="712" y="780"/>
                    </a:lnTo>
                    <a:lnTo>
                      <a:pt x="704" y="812"/>
                    </a:lnTo>
                    <a:lnTo>
                      <a:pt x="690" y="844"/>
                    </a:lnTo>
                    <a:lnTo>
                      <a:pt x="676" y="874"/>
                    </a:lnTo>
                    <a:lnTo>
                      <a:pt x="658" y="902"/>
                    </a:lnTo>
                    <a:lnTo>
                      <a:pt x="636" y="930"/>
                    </a:lnTo>
                    <a:lnTo>
                      <a:pt x="612" y="954"/>
                    </a:lnTo>
                    <a:lnTo>
                      <a:pt x="586" y="976"/>
                    </a:lnTo>
                    <a:lnTo>
                      <a:pt x="558" y="996"/>
                    </a:lnTo>
                    <a:lnTo>
                      <a:pt x="558" y="996"/>
                    </a:lnTo>
                    <a:lnTo>
                      <a:pt x="538" y="1010"/>
                    </a:lnTo>
                    <a:lnTo>
                      <a:pt x="522" y="1026"/>
                    </a:lnTo>
                    <a:lnTo>
                      <a:pt x="508" y="1044"/>
                    </a:lnTo>
                    <a:lnTo>
                      <a:pt x="496" y="1066"/>
                    </a:lnTo>
                    <a:lnTo>
                      <a:pt x="494" y="1072"/>
                    </a:lnTo>
                    <a:lnTo>
                      <a:pt x="464" y="1072"/>
                    </a:lnTo>
                    <a:lnTo>
                      <a:pt x="534" y="680"/>
                    </a:lnTo>
                    <a:lnTo>
                      <a:pt x="534" y="680"/>
                    </a:lnTo>
                    <a:lnTo>
                      <a:pt x="534" y="674"/>
                    </a:lnTo>
                    <a:lnTo>
                      <a:pt x="532" y="668"/>
                    </a:lnTo>
                    <a:lnTo>
                      <a:pt x="528" y="664"/>
                    </a:lnTo>
                    <a:lnTo>
                      <a:pt x="522" y="662"/>
                    </a:lnTo>
                    <a:lnTo>
                      <a:pt x="522" y="662"/>
                    </a:lnTo>
                    <a:lnTo>
                      <a:pt x="518" y="662"/>
                    </a:lnTo>
                    <a:lnTo>
                      <a:pt x="516" y="662"/>
                    </a:lnTo>
                    <a:lnTo>
                      <a:pt x="514" y="662"/>
                    </a:lnTo>
                    <a:lnTo>
                      <a:pt x="514" y="662"/>
                    </a:lnTo>
                    <a:lnTo>
                      <a:pt x="508" y="662"/>
                    </a:lnTo>
                    <a:lnTo>
                      <a:pt x="504" y="666"/>
                    </a:lnTo>
                    <a:lnTo>
                      <a:pt x="444" y="724"/>
                    </a:lnTo>
                    <a:lnTo>
                      <a:pt x="386" y="666"/>
                    </a:lnTo>
                    <a:lnTo>
                      <a:pt x="386" y="666"/>
                    </a:lnTo>
                    <a:lnTo>
                      <a:pt x="382" y="664"/>
                    </a:lnTo>
                    <a:lnTo>
                      <a:pt x="374" y="662"/>
                    </a:lnTo>
                    <a:lnTo>
                      <a:pt x="368" y="664"/>
                    </a:lnTo>
                    <a:lnTo>
                      <a:pt x="364" y="666"/>
                    </a:lnTo>
                    <a:lnTo>
                      <a:pt x="304" y="724"/>
                    </a:lnTo>
                    <a:lnTo>
                      <a:pt x="246" y="666"/>
                    </a:lnTo>
                    <a:lnTo>
                      <a:pt x="246" y="666"/>
                    </a:lnTo>
                    <a:lnTo>
                      <a:pt x="244" y="664"/>
                    </a:lnTo>
                    <a:lnTo>
                      <a:pt x="244" y="664"/>
                    </a:lnTo>
                    <a:lnTo>
                      <a:pt x="240" y="662"/>
                    </a:lnTo>
                    <a:lnTo>
                      <a:pt x="240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8" y="662"/>
                    </a:lnTo>
                    <a:lnTo>
                      <a:pt x="234" y="662"/>
                    </a:lnTo>
                    <a:lnTo>
                      <a:pt x="232" y="662"/>
                    </a:lnTo>
                    <a:lnTo>
                      <a:pt x="232" y="662"/>
                    </a:lnTo>
                    <a:lnTo>
                      <a:pt x="230" y="662"/>
                    </a:lnTo>
                    <a:lnTo>
                      <a:pt x="230" y="662"/>
                    </a:lnTo>
                    <a:lnTo>
                      <a:pt x="228" y="662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6" y="664"/>
                    </a:lnTo>
                    <a:lnTo>
                      <a:pt x="224" y="666"/>
                    </a:lnTo>
                    <a:lnTo>
                      <a:pt x="224" y="666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2" y="668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20" y="672"/>
                    </a:lnTo>
                    <a:lnTo>
                      <a:pt x="218" y="674"/>
                    </a:lnTo>
                    <a:lnTo>
                      <a:pt x="218" y="674"/>
                    </a:lnTo>
                    <a:lnTo>
                      <a:pt x="218" y="676"/>
                    </a:lnTo>
                    <a:lnTo>
                      <a:pt x="218" y="678"/>
                    </a:lnTo>
                    <a:lnTo>
                      <a:pt x="218" y="678"/>
                    </a:lnTo>
                    <a:lnTo>
                      <a:pt x="218" y="680"/>
                    </a:lnTo>
                    <a:lnTo>
                      <a:pt x="218" y="680"/>
                    </a:lnTo>
                    <a:lnTo>
                      <a:pt x="218" y="682"/>
                    </a:lnTo>
                    <a:lnTo>
                      <a:pt x="288" y="1072"/>
                    </a:lnTo>
                    <a:lnTo>
                      <a:pt x="258" y="1072"/>
                    </a:lnTo>
                    <a:lnTo>
                      <a:pt x="254" y="1066"/>
                    </a:lnTo>
                    <a:lnTo>
                      <a:pt x="254" y="1066"/>
                    </a:lnTo>
                    <a:lnTo>
                      <a:pt x="244" y="1044"/>
                    </a:lnTo>
                    <a:lnTo>
                      <a:pt x="230" y="1026"/>
                    </a:lnTo>
                    <a:lnTo>
                      <a:pt x="214" y="1010"/>
                    </a:lnTo>
                    <a:lnTo>
                      <a:pt x="194" y="996"/>
                    </a:lnTo>
                    <a:lnTo>
                      <a:pt x="194" y="996"/>
                    </a:lnTo>
                    <a:lnTo>
                      <a:pt x="176" y="982"/>
                    </a:lnTo>
                    <a:lnTo>
                      <a:pt x="158" y="970"/>
                    </a:lnTo>
                    <a:lnTo>
                      <a:pt x="142" y="954"/>
                    </a:lnTo>
                    <a:lnTo>
                      <a:pt x="126" y="938"/>
                    </a:lnTo>
                    <a:lnTo>
                      <a:pt x="110" y="922"/>
                    </a:lnTo>
                    <a:lnTo>
                      <a:pt x="98" y="906"/>
                    </a:lnTo>
                    <a:lnTo>
                      <a:pt x="84" y="888"/>
                    </a:lnTo>
                    <a:lnTo>
                      <a:pt x="74" y="868"/>
                    </a:lnTo>
                    <a:lnTo>
                      <a:pt x="64" y="848"/>
                    </a:lnTo>
                    <a:lnTo>
                      <a:pt x="56" y="828"/>
                    </a:lnTo>
                    <a:lnTo>
                      <a:pt x="48" y="808"/>
                    </a:lnTo>
                    <a:lnTo>
                      <a:pt x="42" y="786"/>
                    </a:lnTo>
                    <a:lnTo>
                      <a:pt x="38" y="764"/>
                    </a:lnTo>
                    <a:lnTo>
                      <a:pt x="34" y="742"/>
                    </a:lnTo>
                    <a:lnTo>
                      <a:pt x="32" y="720"/>
                    </a:lnTo>
                    <a:lnTo>
                      <a:pt x="32" y="698"/>
                    </a:lnTo>
                    <a:lnTo>
                      <a:pt x="32" y="698"/>
                    </a:lnTo>
                    <a:lnTo>
                      <a:pt x="32" y="678"/>
                    </a:lnTo>
                    <a:lnTo>
                      <a:pt x="34" y="658"/>
                    </a:lnTo>
                    <a:lnTo>
                      <a:pt x="42" y="618"/>
                    </a:lnTo>
                    <a:lnTo>
                      <a:pt x="56" y="580"/>
                    </a:lnTo>
                    <a:lnTo>
                      <a:pt x="72" y="544"/>
                    </a:lnTo>
                    <a:lnTo>
                      <a:pt x="92" y="510"/>
                    </a:lnTo>
                    <a:lnTo>
                      <a:pt x="118" y="478"/>
                    </a:lnTo>
                    <a:lnTo>
                      <a:pt x="146" y="450"/>
                    </a:lnTo>
                    <a:lnTo>
                      <a:pt x="178" y="424"/>
                    </a:lnTo>
                    <a:lnTo>
                      <a:pt x="180" y="422"/>
                    </a:lnTo>
                    <a:lnTo>
                      <a:pt x="180" y="422"/>
                    </a:lnTo>
                    <a:lnTo>
                      <a:pt x="184" y="420"/>
                    </a:lnTo>
                    <a:lnTo>
                      <a:pt x="184" y="420"/>
                    </a:lnTo>
                    <a:lnTo>
                      <a:pt x="206" y="410"/>
                    </a:lnTo>
                    <a:lnTo>
                      <a:pt x="230" y="402"/>
                    </a:lnTo>
                    <a:lnTo>
                      <a:pt x="254" y="398"/>
                    </a:lnTo>
                    <a:lnTo>
                      <a:pt x="278" y="396"/>
                    </a:lnTo>
                    <a:lnTo>
                      <a:pt x="278" y="396"/>
                    </a:lnTo>
                    <a:lnTo>
                      <a:pt x="304" y="398"/>
                    </a:lnTo>
                    <a:lnTo>
                      <a:pt x="328" y="402"/>
                    </a:lnTo>
                    <a:lnTo>
                      <a:pt x="350" y="410"/>
                    </a:lnTo>
                    <a:lnTo>
                      <a:pt x="372" y="420"/>
                    </a:lnTo>
                    <a:lnTo>
                      <a:pt x="372" y="420"/>
                    </a:lnTo>
                    <a:lnTo>
                      <a:pt x="380" y="422"/>
                    </a:lnTo>
                    <a:lnTo>
                      <a:pt x="388" y="420"/>
                    </a:lnTo>
                    <a:lnTo>
                      <a:pt x="388" y="420"/>
                    </a:lnTo>
                    <a:lnTo>
                      <a:pt x="410" y="410"/>
                    </a:lnTo>
                    <a:lnTo>
                      <a:pt x="434" y="402"/>
                    </a:lnTo>
                    <a:lnTo>
                      <a:pt x="458" y="398"/>
                    </a:lnTo>
                    <a:lnTo>
                      <a:pt x="484" y="396"/>
                    </a:lnTo>
                    <a:lnTo>
                      <a:pt x="484" y="396"/>
                    </a:lnTo>
                    <a:lnTo>
                      <a:pt x="502" y="396"/>
                    </a:lnTo>
                    <a:lnTo>
                      <a:pt x="522" y="400"/>
                    </a:lnTo>
                    <a:lnTo>
                      <a:pt x="542" y="404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60" y="412"/>
                    </a:lnTo>
                    <a:lnTo>
                      <a:pt x="586" y="430"/>
                    </a:lnTo>
                    <a:lnTo>
                      <a:pt x="608" y="448"/>
                    </a:lnTo>
                    <a:lnTo>
                      <a:pt x="630" y="470"/>
                    </a:lnTo>
                    <a:lnTo>
                      <a:pt x="650" y="492"/>
                    </a:lnTo>
                    <a:lnTo>
                      <a:pt x="666" y="516"/>
                    </a:lnTo>
                    <a:lnTo>
                      <a:pt x="682" y="542"/>
                    </a:lnTo>
                    <a:lnTo>
                      <a:pt x="694" y="570"/>
                    </a:lnTo>
                    <a:lnTo>
                      <a:pt x="704" y="598"/>
                    </a:lnTo>
                    <a:lnTo>
                      <a:pt x="704" y="598"/>
                    </a:lnTo>
                    <a:lnTo>
                      <a:pt x="708" y="602"/>
                    </a:lnTo>
                    <a:lnTo>
                      <a:pt x="712" y="606"/>
                    </a:lnTo>
                    <a:lnTo>
                      <a:pt x="720" y="608"/>
                    </a:lnTo>
                    <a:lnTo>
                      <a:pt x="726" y="608"/>
                    </a:lnTo>
                    <a:lnTo>
                      <a:pt x="726" y="608"/>
                    </a:lnTo>
                    <a:lnTo>
                      <a:pt x="732" y="604"/>
                    </a:lnTo>
                    <a:lnTo>
                      <a:pt x="734" y="600"/>
                    </a:lnTo>
                    <a:lnTo>
                      <a:pt x="734" y="600"/>
                    </a:lnTo>
                    <a:lnTo>
                      <a:pt x="736" y="594"/>
                    </a:lnTo>
                    <a:lnTo>
                      <a:pt x="736" y="588"/>
                    </a:lnTo>
                    <a:lnTo>
                      <a:pt x="736" y="588"/>
                    </a:lnTo>
                    <a:lnTo>
                      <a:pt x="722" y="548"/>
                    </a:lnTo>
                    <a:lnTo>
                      <a:pt x="702" y="512"/>
                    </a:lnTo>
                    <a:lnTo>
                      <a:pt x="680" y="478"/>
                    </a:lnTo>
                    <a:lnTo>
                      <a:pt x="652" y="446"/>
                    </a:lnTo>
                    <a:lnTo>
                      <a:pt x="642" y="434"/>
                    </a:lnTo>
                    <a:lnTo>
                      <a:pt x="630" y="424"/>
                    </a:lnTo>
                    <a:lnTo>
                      <a:pt x="630" y="424"/>
                    </a:lnTo>
                    <a:lnTo>
                      <a:pt x="606" y="404"/>
                    </a:lnTo>
                    <a:lnTo>
                      <a:pt x="602" y="400"/>
                    </a:lnTo>
                    <a:lnTo>
                      <a:pt x="572" y="188"/>
                    </a:lnTo>
                    <a:lnTo>
                      <a:pt x="688" y="150"/>
                    </a:lnTo>
                    <a:lnTo>
                      <a:pt x="688" y="262"/>
                    </a:lnTo>
                    <a:lnTo>
                      <a:pt x="682" y="266"/>
                    </a:lnTo>
                    <a:lnTo>
                      <a:pt x="682" y="266"/>
                    </a:lnTo>
                    <a:lnTo>
                      <a:pt x="668" y="274"/>
                    </a:lnTo>
                    <a:lnTo>
                      <a:pt x="658" y="284"/>
                    </a:lnTo>
                    <a:lnTo>
                      <a:pt x="652" y="298"/>
                    </a:lnTo>
                    <a:lnTo>
                      <a:pt x="650" y="314"/>
                    </a:lnTo>
                    <a:lnTo>
                      <a:pt x="650" y="410"/>
                    </a:lnTo>
                    <a:lnTo>
                      <a:pt x="650" y="410"/>
                    </a:lnTo>
                    <a:lnTo>
                      <a:pt x="650" y="412"/>
                    </a:lnTo>
                    <a:lnTo>
                      <a:pt x="652" y="424"/>
                    </a:lnTo>
                    <a:lnTo>
                      <a:pt x="664" y="426"/>
                    </a:lnTo>
                    <a:lnTo>
                      <a:pt x="664" y="426"/>
                    </a:lnTo>
                    <a:lnTo>
                      <a:pt x="666" y="426"/>
                    </a:lnTo>
                    <a:lnTo>
                      <a:pt x="744" y="426"/>
                    </a:lnTo>
                    <a:lnTo>
                      <a:pt x="744" y="426"/>
                    </a:lnTo>
                    <a:lnTo>
                      <a:pt x="750" y="424"/>
                    </a:lnTo>
                    <a:lnTo>
                      <a:pt x="756" y="422"/>
                    </a:lnTo>
                    <a:lnTo>
                      <a:pt x="760" y="416"/>
                    </a:lnTo>
                    <a:lnTo>
                      <a:pt x="760" y="410"/>
                    </a:lnTo>
                    <a:lnTo>
                      <a:pt x="760" y="314"/>
                    </a:lnTo>
                    <a:close/>
                    <a:moveTo>
                      <a:pt x="260" y="726"/>
                    </a:moveTo>
                    <a:lnTo>
                      <a:pt x="294" y="760"/>
                    </a:lnTo>
                    <a:lnTo>
                      <a:pt x="294" y="760"/>
                    </a:lnTo>
                    <a:lnTo>
                      <a:pt x="298" y="764"/>
                    </a:lnTo>
                    <a:lnTo>
                      <a:pt x="304" y="764"/>
                    </a:lnTo>
                    <a:lnTo>
                      <a:pt x="310" y="764"/>
                    </a:lnTo>
                    <a:lnTo>
                      <a:pt x="316" y="760"/>
                    </a:lnTo>
                    <a:lnTo>
                      <a:pt x="374" y="702"/>
                    </a:lnTo>
                    <a:lnTo>
                      <a:pt x="434" y="760"/>
                    </a:lnTo>
                    <a:lnTo>
                      <a:pt x="434" y="760"/>
                    </a:lnTo>
                    <a:lnTo>
                      <a:pt x="438" y="764"/>
                    </a:lnTo>
                    <a:lnTo>
                      <a:pt x="444" y="764"/>
                    </a:lnTo>
                    <a:lnTo>
                      <a:pt x="452" y="764"/>
                    </a:lnTo>
                    <a:lnTo>
                      <a:pt x="456" y="760"/>
                    </a:lnTo>
                    <a:lnTo>
                      <a:pt x="494" y="722"/>
                    </a:lnTo>
                    <a:lnTo>
                      <a:pt x="432" y="1072"/>
                    </a:lnTo>
                    <a:lnTo>
                      <a:pt x="322" y="1072"/>
                    </a:lnTo>
                    <a:lnTo>
                      <a:pt x="260" y="726"/>
                    </a:lnTo>
                    <a:close/>
                    <a:moveTo>
                      <a:pt x="268" y="1106"/>
                    </a:moveTo>
                    <a:lnTo>
                      <a:pt x="486" y="1106"/>
                    </a:lnTo>
                    <a:lnTo>
                      <a:pt x="486" y="1168"/>
                    </a:lnTo>
                    <a:lnTo>
                      <a:pt x="268" y="1168"/>
                    </a:lnTo>
                    <a:lnTo>
                      <a:pt x="268" y="1106"/>
                    </a:lnTo>
                    <a:close/>
                    <a:moveTo>
                      <a:pt x="268" y="1200"/>
                    </a:moveTo>
                    <a:lnTo>
                      <a:pt x="486" y="1200"/>
                    </a:lnTo>
                    <a:lnTo>
                      <a:pt x="486" y="1264"/>
                    </a:lnTo>
                    <a:lnTo>
                      <a:pt x="268" y="1264"/>
                    </a:lnTo>
                    <a:lnTo>
                      <a:pt x="268" y="1200"/>
                    </a:lnTo>
                    <a:close/>
                    <a:moveTo>
                      <a:pt x="548" y="372"/>
                    </a:moveTo>
                    <a:lnTo>
                      <a:pt x="548" y="372"/>
                    </a:lnTo>
                    <a:lnTo>
                      <a:pt x="516" y="366"/>
                    </a:lnTo>
                    <a:lnTo>
                      <a:pt x="484" y="362"/>
                    </a:lnTo>
                    <a:lnTo>
                      <a:pt x="484" y="362"/>
                    </a:lnTo>
                    <a:lnTo>
                      <a:pt x="458" y="364"/>
                    </a:lnTo>
                    <a:lnTo>
                      <a:pt x="434" y="368"/>
                    </a:lnTo>
                    <a:lnTo>
                      <a:pt x="410" y="376"/>
                    </a:lnTo>
                    <a:lnTo>
                      <a:pt x="386" y="384"/>
                    </a:lnTo>
                    <a:lnTo>
                      <a:pt x="380" y="388"/>
                    </a:lnTo>
                    <a:lnTo>
                      <a:pt x="376" y="384"/>
                    </a:lnTo>
                    <a:lnTo>
                      <a:pt x="376" y="384"/>
                    </a:lnTo>
                    <a:lnTo>
                      <a:pt x="356" y="376"/>
                    </a:lnTo>
                    <a:lnTo>
                      <a:pt x="336" y="370"/>
                    </a:lnTo>
                    <a:lnTo>
                      <a:pt x="316" y="366"/>
                    </a:lnTo>
                    <a:lnTo>
                      <a:pt x="296" y="364"/>
                    </a:lnTo>
                    <a:lnTo>
                      <a:pt x="276" y="362"/>
                    </a:lnTo>
                    <a:lnTo>
                      <a:pt x="254" y="364"/>
                    </a:lnTo>
                    <a:lnTo>
                      <a:pt x="234" y="368"/>
                    </a:lnTo>
                    <a:lnTo>
                      <a:pt x="214" y="372"/>
                    </a:lnTo>
                    <a:lnTo>
                      <a:pt x="196" y="378"/>
                    </a:lnTo>
                    <a:lnTo>
                      <a:pt x="226" y="160"/>
                    </a:lnTo>
                    <a:lnTo>
                      <a:pt x="234" y="158"/>
                    </a:lnTo>
                    <a:lnTo>
                      <a:pt x="234" y="158"/>
                    </a:lnTo>
                    <a:lnTo>
                      <a:pt x="268" y="152"/>
                    </a:lnTo>
                    <a:lnTo>
                      <a:pt x="304" y="146"/>
                    </a:lnTo>
                    <a:lnTo>
                      <a:pt x="342" y="144"/>
                    </a:lnTo>
                    <a:lnTo>
                      <a:pt x="380" y="142"/>
                    </a:lnTo>
                    <a:lnTo>
                      <a:pt x="380" y="142"/>
                    </a:lnTo>
                    <a:lnTo>
                      <a:pt x="420" y="144"/>
                    </a:lnTo>
                    <a:lnTo>
                      <a:pt x="458" y="146"/>
                    </a:lnTo>
                    <a:lnTo>
                      <a:pt x="494" y="152"/>
                    </a:lnTo>
                    <a:lnTo>
                      <a:pt x="528" y="158"/>
                    </a:lnTo>
                    <a:lnTo>
                      <a:pt x="536" y="160"/>
                    </a:lnTo>
                    <a:lnTo>
                      <a:pt x="566" y="378"/>
                    </a:lnTo>
                    <a:lnTo>
                      <a:pt x="548" y="372"/>
                    </a:lnTo>
                    <a:close/>
                    <a:moveTo>
                      <a:pt x="570" y="154"/>
                    </a:moveTo>
                    <a:lnTo>
                      <a:pt x="566" y="144"/>
                    </a:lnTo>
                    <a:lnTo>
                      <a:pt x="566" y="144"/>
                    </a:lnTo>
                    <a:lnTo>
                      <a:pt x="562" y="136"/>
                    </a:lnTo>
                    <a:lnTo>
                      <a:pt x="554" y="132"/>
                    </a:lnTo>
                    <a:lnTo>
                      <a:pt x="554" y="132"/>
                    </a:lnTo>
                    <a:lnTo>
                      <a:pt x="516" y="122"/>
                    </a:lnTo>
                    <a:lnTo>
                      <a:pt x="474" y="116"/>
                    </a:lnTo>
                    <a:lnTo>
                      <a:pt x="428" y="110"/>
                    </a:lnTo>
                    <a:lnTo>
                      <a:pt x="380" y="108"/>
                    </a:lnTo>
                    <a:lnTo>
                      <a:pt x="380" y="108"/>
                    </a:lnTo>
                    <a:lnTo>
                      <a:pt x="334" y="110"/>
                    </a:lnTo>
                    <a:lnTo>
                      <a:pt x="288" y="116"/>
                    </a:lnTo>
                    <a:lnTo>
                      <a:pt x="246" y="122"/>
                    </a:lnTo>
                    <a:lnTo>
                      <a:pt x="206" y="132"/>
                    </a:lnTo>
                    <a:lnTo>
                      <a:pt x="206" y="132"/>
                    </a:lnTo>
                    <a:lnTo>
                      <a:pt x="200" y="136"/>
                    </a:lnTo>
                    <a:lnTo>
                      <a:pt x="196" y="144"/>
                    </a:lnTo>
                    <a:lnTo>
                      <a:pt x="192" y="154"/>
                    </a:lnTo>
                    <a:lnTo>
                      <a:pt x="102" y="126"/>
                    </a:lnTo>
                    <a:lnTo>
                      <a:pt x="380" y="34"/>
                    </a:lnTo>
                    <a:lnTo>
                      <a:pt x="658" y="126"/>
                    </a:lnTo>
                    <a:lnTo>
                      <a:pt x="570" y="154"/>
                    </a:lnTo>
                    <a:close/>
                    <a:moveTo>
                      <a:pt x="728" y="394"/>
                    </a:moveTo>
                    <a:lnTo>
                      <a:pt x="682" y="394"/>
                    </a:lnTo>
                    <a:lnTo>
                      <a:pt x="682" y="314"/>
                    </a:lnTo>
                    <a:lnTo>
                      <a:pt x="682" y="314"/>
                    </a:lnTo>
                    <a:lnTo>
                      <a:pt x="684" y="306"/>
                    </a:lnTo>
                    <a:lnTo>
                      <a:pt x="688" y="300"/>
                    </a:lnTo>
                    <a:lnTo>
                      <a:pt x="694" y="296"/>
                    </a:lnTo>
                    <a:lnTo>
                      <a:pt x="702" y="294"/>
                    </a:lnTo>
                    <a:lnTo>
                      <a:pt x="708" y="294"/>
                    </a:lnTo>
                    <a:lnTo>
                      <a:pt x="708" y="294"/>
                    </a:lnTo>
                    <a:lnTo>
                      <a:pt x="716" y="296"/>
                    </a:lnTo>
                    <a:lnTo>
                      <a:pt x="722" y="300"/>
                    </a:lnTo>
                    <a:lnTo>
                      <a:pt x="726" y="306"/>
                    </a:lnTo>
                    <a:lnTo>
                      <a:pt x="728" y="314"/>
                    </a:lnTo>
                    <a:lnTo>
                      <a:pt x="728" y="394"/>
                    </a:lnTo>
                    <a:close/>
                  </a:path>
                </a:pathLst>
              </a:custGeom>
              <a:solidFill>
                <a:srgbClr val="40210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38" name="Freeform 47"/>
            <p:cNvSpPr>
              <a:spLocks/>
            </p:cNvSpPr>
            <p:nvPr/>
          </p:nvSpPr>
          <p:spPr bwMode="auto">
            <a:xfrm>
              <a:off x="554488" y="1822602"/>
              <a:ext cx="1888328" cy="944164"/>
            </a:xfrm>
            <a:custGeom>
              <a:avLst/>
              <a:gdLst>
                <a:gd name="T0" fmla="*/ 0 w 1880"/>
                <a:gd name="T1" fmla="*/ 940 h 940"/>
                <a:gd name="T2" fmla="*/ 6 w 1880"/>
                <a:gd name="T3" fmla="*/ 844 h 940"/>
                <a:gd name="T4" fmla="*/ 20 w 1880"/>
                <a:gd name="T5" fmla="*/ 752 h 940"/>
                <a:gd name="T6" fmla="*/ 42 w 1880"/>
                <a:gd name="T7" fmla="*/ 660 h 940"/>
                <a:gd name="T8" fmla="*/ 74 w 1880"/>
                <a:gd name="T9" fmla="*/ 574 h 940"/>
                <a:gd name="T10" fmla="*/ 114 w 1880"/>
                <a:gd name="T11" fmla="*/ 492 h 940"/>
                <a:gd name="T12" fmla="*/ 160 w 1880"/>
                <a:gd name="T13" fmla="*/ 416 h 940"/>
                <a:gd name="T14" fmla="*/ 214 w 1880"/>
                <a:gd name="T15" fmla="*/ 342 h 940"/>
                <a:gd name="T16" fmla="*/ 276 w 1880"/>
                <a:gd name="T17" fmla="*/ 276 h 940"/>
                <a:gd name="T18" fmla="*/ 342 w 1880"/>
                <a:gd name="T19" fmla="*/ 216 h 940"/>
                <a:gd name="T20" fmla="*/ 414 w 1880"/>
                <a:gd name="T21" fmla="*/ 162 h 940"/>
                <a:gd name="T22" fmla="*/ 492 w 1880"/>
                <a:gd name="T23" fmla="*/ 114 h 940"/>
                <a:gd name="T24" fmla="*/ 574 w 1880"/>
                <a:gd name="T25" fmla="*/ 74 h 940"/>
                <a:gd name="T26" fmla="*/ 660 w 1880"/>
                <a:gd name="T27" fmla="*/ 42 h 940"/>
                <a:gd name="T28" fmla="*/ 750 w 1880"/>
                <a:gd name="T29" fmla="*/ 20 h 940"/>
                <a:gd name="T30" fmla="*/ 844 w 1880"/>
                <a:gd name="T31" fmla="*/ 6 h 940"/>
                <a:gd name="T32" fmla="*/ 940 w 1880"/>
                <a:gd name="T33" fmla="*/ 0 h 940"/>
                <a:gd name="T34" fmla="*/ 988 w 1880"/>
                <a:gd name="T35" fmla="*/ 2 h 940"/>
                <a:gd name="T36" fmla="*/ 1084 w 1880"/>
                <a:gd name="T37" fmla="*/ 12 h 940"/>
                <a:gd name="T38" fmla="*/ 1174 w 1880"/>
                <a:gd name="T39" fmla="*/ 30 h 940"/>
                <a:gd name="T40" fmla="*/ 1264 w 1880"/>
                <a:gd name="T41" fmla="*/ 58 h 940"/>
                <a:gd name="T42" fmla="*/ 1348 w 1880"/>
                <a:gd name="T43" fmla="*/ 94 h 940"/>
                <a:gd name="T44" fmla="*/ 1428 w 1880"/>
                <a:gd name="T45" fmla="*/ 136 h 940"/>
                <a:gd name="T46" fmla="*/ 1502 w 1880"/>
                <a:gd name="T47" fmla="*/ 188 h 940"/>
                <a:gd name="T48" fmla="*/ 1572 w 1880"/>
                <a:gd name="T49" fmla="*/ 244 h 940"/>
                <a:gd name="T50" fmla="*/ 1636 w 1880"/>
                <a:gd name="T51" fmla="*/ 308 h 940"/>
                <a:gd name="T52" fmla="*/ 1694 w 1880"/>
                <a:gd name="T53" fmla="*/ 378 h 940"/>
                <a:gd name="T54" fmla="*/ 1744 w 1880"/>
                <a:gd name="T55" fmla="*/ 454 h 940"/>
                <a:gd name="T56" fmla="*/ 1788 w 1880"/>
                <a:gd name="T57" fmla="*/ 534 h 940"/>
                <a:gd name="T58" fmla="*/ 1822 w 1880"/>
                <a:gd name="T59" fmla="*/ 618 h 940"/>
                <a:gd name="T60" fmla="*/ 1850 w 1880"/>
                <a:gd name="T61" fmla="*/ 706 h 940"/>
                <a:gd name="T62" fmla="*/ 1868 w 1880"/>
                <a:gd name="T63" fmla="*/ 798 h 940"/>
                <a:gd name="T64" fmla="*/ 1878 w 1880"/>
                <a:gd name="T65" fmla="*/ 892 h 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80" h="940">
                  <a:moveTo>
                    <a:pt x="0" y="940"/>
                  </a:moveTo>
                  <a:lnTo>
                    <a:pt x="0" y="940"/>
                  </a:lnTo>
                  <a:lnTo>
                    <a:pt x="2" y="892"/>
                  </a:lnTo>
                  <a:lnTo>
                    <a:pt x="6" y="844"/>
                  </a:lnTo>
                  <a:lnTo>
                    <a:pt x="12" y="798"/>
                  </a:lnTo>
                  <a:lnTo>
                    <a:pt x="20" y="752"/>
                  </a:lnTo>
                  <a:lnTo>
                    <a:pt x="30" y="706"/>
                  </a:lnTo>
                  <a:lnTo>
                    <a:pt x="42" y="660"/>
                  </a:lnTo>
                  <a:lnTo>
                    <a:pt x="58" y="618"/>
                  </a:lnTo>
                  <a:lnTo>
                    <a:pt x="74" y="574"/>
                  </a:lnTo>
                  <a:lnTo>
                    <a:pt x="92" y="534"/>
                  </a:lnTo>
                  <a:lnTo>
                    <a:pt x="114" y="492"/>
                  </a:lnTo>
                  <a:lnTo>
                    <a:pt x="136" y="454"/>
                  </a:lnTo>
                  <a:lnTo>
                    <a:pt x="160" y="416"/>
                  </a:lnTo>
                  <a:lnTo>
                    <a:pt x="186" y="378"/>
                  </a:lnTo>
                  <a:lnTo>
                    <a:pt x="214" y="342"/>
                  </a:lnTo>
                  <a:lnTo>
                    <a:pt x="244" y="308"/>
                  </a:lnTo>
                  <a:lnTo>
                    <a:pt x="276" y="276"/>
                  </a:lnTo>
                  <a:lnTo>
                    <a:pt x="308" y="244"/>
                  </a:lnTo>
                  <a:lnTo>
                    <a:pt x="342" y="216"/>
                  </a:lnTo>
                  <a:lnTo>
                    <a:pt x="378" y="188"/>
                  </a:lnTo>
                  <a:lnTo>
                    <a:pt x="414" y="162"/>
                  </a:lnTo>
                  <a:lnTo>
                    <a:pt x="452" y="136"/>
                  </a:lnTo>
                  <a:lnTo>
                    <a:pt x="492" y="114"/>
                  </a:lnTo>
                  <a:lnTo>
                    <a:pt x="532" y="94"/>
                  </a:lnTo>
                  <a:lnTo>
                    <a:pt x="574" y="74"/>
                  </a:lnTo>
                  <a:lnTo>
                    <a:pt x="616" y="58"/>
                  </a:lnTo>
                  <a:lnTo>
                    <a:pt x="660" y="42"/>
                  </a:lnTo>
                  <a:lnTo>
                    <a:pt x="706" y="30"/>
                  </a:lnTo>
                  <a:lnTo>
                    <a:pt x="750" y="20"/>
                  </a:lnTo>
                  <a:lnTo>
                    <a:pt x="796" y="12"/>
                  </a:lnTo>
                  <a:lnTo>
                    <a:pt x="844" y="6"/>
                  </a:lnTo>
                  <a:lnTo>
                    <a:pt x="892" y="2"/>
                  </a:lnTo>
                  <a:lnTo>
                    <a:pt x="940" y="0"/>
                  </a:lnTo>
                  <a:lnTo>
                    <a:pt x="940" y="0"/>
                  </a:lnTo>
                  <a:lnTo>
                    <a:pt x="988" y="2"/>
                  </a:lnTo>
                  <a:lnTo>
                    <a:pt x="1036" y="6"/>
                  </a:lnTo>
                  <a:lnTo>
                    <a:pt x="1084" y="12"/>
                  </a:lnTo>
                  <a:lnTo>
                    <a:pt x="1130" y="20"/>
                  </a:lnTo>
                  <a:lnTo>
                    <a:pt x="1174" y="30"/>
                  </a:lnTo>
                  <a:lnTo>
                    <a:pt x="1220" y="42"/>
                  </a:lnTo>
                  <a:lnTo>
                    <a:pt x="1264" y="58"/>
                  </a:lnTo>
                  <a:lnTo>
                    <a:pt x="1306" y="74"/>
                  </a:lnTo>
                  <a:lnTo>
                    <a:pt x="1348" y="94"/>
                  </a:lnTo>
                  <a:lnTo>
                    <a:pt x="1388" y="114"/>
                  </a:lnTo>
                  <a:lnTo>
                    <a:pt x="1428" y="136"/>
                  </a:lnTo>
                  <a:lnTo>
                    <a:pt x="1466" y="162"/>
                  </a:lnTo>
                  <a:lnTo>
                    <a:pt x="1502" y="188"/>
                  </a:lnTo>
                  <a:lnTo>
                    <a:pt x="1538" y="216"/>
                  </a:lnTo>
                  <a:lnTo>
                    <a:pt x="1572" y="244"/>
                  </a:lnTo>
                  <a:lnTo>
                    <a:pt x="1604" y="276"/>
                  </a:lnTo>
                  <a:lnTo>
                    <a:pt x="1636" y="308"/>
                  </a:lnTo>
                  <a:lnTo>
                    <a:pt x="1666" y="342"/>
                  </a:lnTo>
                  <a:lnTo>
                    <a:pt x="1694" y="378"/>
                  </a:lnTo>
                  <a:lnTo>
                    <a:pt x="1720" y="416"/>
                  </a:lnTo>
                  <a:lnTo>
                    <a:pt x="1744" y="454"/>
                  </a:lnTo>
                  <a:lnTo>
                    <a:pt x="1766" y="492"/>
                  </a:lnTo>
                  <a:lnTo>
                    <a:pt x="1788" y="534"/>
                  </a:lnTo>
                  <a:lnTo>
                    <a:pt x="1806" y="574"/>
                  </a:lnTo>
                  <a:lnTo>
                    <a:pt x="1822" y="618"/>
                  </a:lnTo>
                  <a:lnTo>
                    <a:pt x="1838" y="660"/>
                  </a:lnTo>
                  <a:lnTo>
                    <a:pt x="1850" y="706"/>
                  </a:lnTo>
                  <a:lnTo>
                    <a:pt x="1860" y="752"/>
                  </a:lnTo>
                  <a:lnTo>
                    <a:pt x="1868" y="798"/>
                  </a:lnTo>
                  <a:lnTo>
                    <a:pt x="1874" y="844"/>
                  </a:lnTo>
                  <a:lnTo>
                    <a:pt x="1878" y="892"/>
                  </a:lnTo>
                  <a:lnTo>
                    <a:pt x="1880" y="940"/>
                  </a:lnTo>
                </a:path>
              </a:pathLst>
            </a:custGeom>
            <a:noFill/>
            <a:ln w="76200">
              <a:solidFill>
                <a:srgbClr val="40210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3556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0" y="-179536"/>
            <a:ext cx="1019175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6265267" y="1692672"/>
            <a:ext cx="576064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6500" dirty="0">
                <a:solidFill>
                  <a:srgbClr val="FFC834"/>
                </a:solidFill>
                <a:latin typeface="여기어때잘난서체" pitchFamily="50" charset="-127"/>
                <a:ea typeface="여기어때잘난서체" pitchFamily="50" charset="-127"/>
              </a:rPr>
              <a:t>CONTENTS</a:t>
            </a:r>
            <a:endParaRPr lang="ko-KR" altLang="en-US" sz="6500" dirty="0">
              <a:solidFill>
                <a:srgbClr val="FFC834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160811" y="3708896"/>
            <a:ext cx="5328592" cy="1015663"/>
            <a:chOff x="2160811" y="3708896"/>
            <a:chExt cx="5328592" cy="1015663"/>
          </a:xfrm>
        </p:grpSpPr>
        <p:sp>
          <p:nvSpPr>
            <p:cNvPr id="4" name="직사각형 3"/>
            <p:cNvSpPr/>
            <p:nvPr/>
          </p:nvSpPr>
          <p:spPr>
            <a:xfrm>
              <a:off x="3240931" y="3708896"/>
              <a:ext cx="4248472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kern="0" spc="-200" dirty="0">
                  <a:latin typeface="나눔스퀘어 ExtraBold" pitchFamily="50" charset="-127"/>
                  <a:ea typeface="나눔스퀘어 ExtraBold" pitchFamily="50" charset="-127"/>
                </a:rPr>
                <a:t>용어의 정의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2160811" y="3755064"/>
              <a:ext cx="846070" cy="861774"/>
              <a:chOff x="2160811" y="4071258"/>
              <a:chExt cx="846070" cy="861774"/>
            </a:xfrm>
          </p:grpSpPr>
          <p:sp>
            <p:nvSpPr>
              <p:cNvPr id="9" name="타원 8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C8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292786" y="4071258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1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4" name="그룹 13"/>
          <p:cNvGrpSpPr/>
          <p:nvPr/>
        </p:nvGrpSpPr>
        <p:grpSpPr>
          <a:xfrm>
            <a:off x="2160811" y="5050528"/>
            <a:ext cx="11089232" cy="1015663"/>
            <a:chOff x="2160811" y="5007557"/>
            <a:chExt cx="11089232" cy="1015663"/>
          </a:xfrm>
        </p:grpSpPr>
        <p:sp>
          <p:nvSpPr>
            <p:cNvPr id="16" name="직사각형 15"/>
            <p:cNvSpPr/>
            <p:nvPr/>
          </p:nvSpPr>
          <p:spPr>
            <a:xfrm>
              <a:off x="3240930" y="5007557"/>
              <a:ext cx="10009113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유해약물이 </a:t>
              </a:r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신체에 </a:t>
              </a:r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미치는 </a:t>
              </a:r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영향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1" name="그룹 20"/>
            <p:cNvGrpSpPr/>
            <p:nvPr/>
          </p:nvGrpSpPr>
          <p:grpSpPr>
            <a:xfrm>
              <a:off x="2160811" y="5077103"/>
              <a:ext cx="831754" cy="869172"/>
              <a:chOff x="2160811" y="4063860"/>
              <a:chExt cx="831754" cy="869172"/>
            </a:xfrm>
          </p:grpSpPr>
          <p:sp>
            <p:nvSpPr>
              <p:cNvPr id="22" name="타원 21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4021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2278470" y="4063860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2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5" name="그룹 14"/>
          <p:cNvGrpSpPr/>
          <p:nvPr/>
        </p:nvGrpSpPr>
        <p:grpSpPr>
          <a:xfrm>
            <a:off x="2160811" y="6392160"/>
            <a:ext cx="10657184" cy="1015663"/>
            <a:chOff x="2160811" y="6365641"/>
            <a:chExt cx="10657184" cy="1015663"/>
          </a:xfrm>
        </p:grpSpPr>
        <p:sp>
          <p:nvSpPr>
            <p:cNvPr id="17" name="직사각형 16"/>
            <p:cNvSpPr/>
            <p:nvPr/>
          </p:nvSpPr>
          <p:spPr>
            <a:xfrm>
              <a:off x="3240931" y="6365641"/>
              <a:ext cx="9577064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유해약물 사용 유발 요인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2160811" y="6446370"/>
              <a:ext cx="846070" cy="875511"/>
              <a:chOff x="2160811" y="4057521"/>
              <a:chExt cx="846070" cy="875511"/>
            </a:xfrm>
          </p:grpSpPr>
          <p:sp>
            <p:nvSpPr>
              <p:cNvPr id="25" name="타원 24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FFC8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292786" y="4057521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3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2160811" y="7733793"/>
            <a:ext cx="12745416" cy="1015663"/>
            <a:chOff x="2160811" y="7661785"/>
            <a:chExt cx="12745416" cy="1015663"/>
          </a:xfrm>
        </p:grpSpPr>
        <p:sp>
          <p:nvSpPr>
            <p:cNvPr id="18" name="직사각형 17"/>
            <p:cNvSpPr/>
            <p:nvPr/>
          </p:nvSpPr>
          <p:spPr>
            <a:xfrm>
              <a:off x="3240931" y="7661785"/>
              <a:ext cx="11665296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유해약물 </a:t>
              </a:r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사용 </a:t>
              </a:r>
              <a:r>
                <a:rPr lang="ko-KR" altLang="en-US" sz="6000" dirty="0">
                  <a:latin typeface="나눔스퀘어 ExtraBold" pitchFamily="50" charset="-127"/>
                  <a:ea typeface="나눔스퀘어 ExtraBold" pitchFamily="50" charset="-127"/>
                </a:rPr>
                <a:t>유혹을 이겨내는 </a:t>
              </a:r>
              <a:r>
                <a:rPr lang="ko-KR" altLang="en-US" sz="6000" dirty="0" smtClean="0">
                  <a:latin typeface="나눔스퀘어 ExtraBold" pitchFamily="50" charset="-127"/>
                  <a:ea typeface="나눔스퀘어 ExtraBold" pitchFamily="50" charset="-127"/>
                </a:rPr>
                <a:t>방법</a:t>
              </a:r>
              <a:endParaRPr lang="en-US" altLang="ko-KR" sz="6000" dirty="0">
                <a:latin typeface="나눔스퀘어 ExtraBold" pitchFamily="50" charset="-127"/>
                <a:ea typeface="나눔스퀘어 ExtraBold" pitchFamily="50" charset="-127"/>
              </a:endParaRPr>
            </a:p>
          </p:txBody>
        </p:sp>
        <p:grpSp>
          <p:nvGrpSpPr>
            <p:cNvPr id="27" name="그룹 26"/>
            <p:cNvGrpSpPr/>
            <p:nvPr/>
          </p:nvGrpSpPr>
          <p:grpSpPr>
            <a:xfrm>
              <a:off x="2160811" y="7758768"/>
              <a:ext cx="817458" cy="881889"/>
              <a:chOff x="2160811" y="4051143"/>
              <a:chExt cx="817458" cy="881889"/>
            </a:xfrm>
          </p:grpSpPr>
          <p:sp>
            <p:nvSpPr>
              <p:cNvPr id="28" name="타원 27"/>
              <p:cNvSpPr/>
              <p:nvPr/>
            </p:nvSpPr>
            <p:spPr>
              <a:xfrm>
                <a:off x="2160811" y="4121580"/>
                <a:ext cx="811452" cy="811452"/>
              </a:xfrm>
              <a:prstGeom prst="ellipse">
                <a:avLst/>
              </a:prstGeom>
              <a:solidFill>
                <a:srgbClr val="4021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2264174" y="4051143"/>
                <a:ext cx="714095" cy="8617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5000" dirty="0" smtClean="0">
                    <a:solidFill>
                      <a:schemeClr val="bg1"/>
                    </a:solidFill>
                    <a:latin typeface="여기어때잘난서체" pitchFamily="50" charset="-127"/>
                    <a:ea typeface="여기어때잘난서체" pitchFamily="50" charset="-127"/>
                  </a:rPr>
                  <a:t>4</a:t>
                </a:r>
                <a:endParaRPr lang="ko-KR" altLang="en-US" sz="5000" dirty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endParaRPr>
              </a:p>
            </p:txBody>
          </p:sp>
        </p:grpSp>
      </p:grpSp>
      <p:sp>
        <p:nvSpPr>
          <p:cNvPr id="30" name="직사각형 29"/>
          <p:cNvSpPr/>
          <p:nvPr/>
        </p:nvSpPr>
        <p:spPr>
          <a:xfrm>
            <a:off x="0" y="9685560"/>
            <a:ext cx="18291175" cy="64807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3185" y="4933032"/>
            <a:ext cx="3793362" cy="4803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674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8309488" cy="1029811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618764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생각 열기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312939" y="3924920"/>
            <a:ext cx="4896544" cy="4732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fontAlgn="base">
              <a:lnSpc>
                <a:spcPct val="150000"/>
              </a:lnSpc>
              <a:buSzPct val="85000"/>
              <a:buFont typeface="Arial" pitchFamily="34" charset="0"/>
              <a:buChar char="•"/>
            </a:pPr>
            <a:r>
              <a:rPr lang="ko-KR" altLang="en-US" sz="6700" dirty="0" smtClean="0">
                <a:latin typeface="나눔스퀘어 ExtraBold" pitchFamily="50" charset="-127"/>
                <a:ea typeface="나눔스퀘어 ExtraBold" pitchFamily="50" charset="-127"/>
              </a:rPr>
              <a:t>담배</a:t>
            </a:r>
            <a:endParaRPr lang="en-US" altLang="ko-KR" sz="67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857250" indent="-857250" fontAlgn="base">
              <a:lnSpc>
                <a:spcPct val="150000"/>
              </a:lnSpc>
              <a:buSzPct val="85000"/>
              <a:buFont typeface="Arial" pitchFamily="34" charset="0"/>
              <a:buChar char="•"/>
            </a:pPr>
            <a:r>
              <a:rPr lang="ko-KR" altLang="en-US" sz="6700" dirty="0" smtClean="0">
                <a:latin typeface="나눔스퀘어 ExtraBold" pitchFamily="50" charset="-127"/>
                <a:ea typeface="나눔스퀘어 ExtraBold" pitchFamily="50" charset="-127"/>
              </a:rPr>
              <a:t>칼라풍선</a:t>
            </a:r>
            <a:endParaRPr lang="en-US" altLang="ko-KR" sz="67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857250" indent="-857250" fontAlgn="base">
              <a:lnSpc>
                <a:spcPct val="150000"/>
              </a:lnSpc>
              <a:buSzPct val="85000"/>
              <a:buFont typeface="Arial" pitchFamily="34" charset="0"/>
              <a:buChar char="•"/>
            </a:pPr>
            <a:r>
              <a:rPr lang="ko-KR" altLang="en-US" sz="6700" dirty="0" smtClean="0">
                <a:latin typeface="나눔스퀘어 ExtraBold" pitchFamily="50" charset="-127"/>
                <a:ea typeface="나눔스퀘어 ExtraBold" pitchFamily="50" charset="-127"/>
              </a:rPr>
              <a:t>본</a:t>
            </a:r>
            <a:r>
              <a:rPr lang="ko-KR" altLang="en-US" sz="6700" dirty="0">
                <a:latin typeface="나눔스퀘어 ExtraBold" pitchFamily="50" charset="-127"/>
                <a:ea typeface="나눔스퀘어 ExtraBold" pitchFamily="50" charset="-127"/>
              </a:rPr>
              <a:t>드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2076279" y="3131671"/>
            <a:ext cx="3940249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155222" y="2700784"/>
            <a:ext cx="38411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공통점 찾기</a:t>
            </a:r>
            <a:endParaRPr lang="en-US" altLang="ko-KR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712229" y="3924920"/>
            <a:ext cx="5328592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fontAlgn="base">
              <a:lnSpc>
                <a:spcPct val="150000"/>
              </a:lnSpc>
              <a:buSzPct val="85000"/>
              <a:buFont typeface="Arial" pitchFamily="34" charset="0"/>
              <a:buChar char="•"/>
            </a:pPr>
            <a:r>
              <a:rPr lang="ko-KR" altLang="en-US" sz="6700" dirty="0" smtClean="0">
                <a:latin typeface="나눔스퀘어 ExtraBold" pitchFamily="50" charset="-127"/>
                <a:ea typeface="나눔스퀘어 ExtraBold" pitchFamily="50" charset="-127"/>
              </a:rPr>
              <a:t>부탄가스</a:t>
            </a:r>
            <a:endParaRPr lang="en-US" altLang="ko-KR" sz="67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marL="857250" indent="-857250" fontAlgn="base">
              <a:lnSpc>
                <a:spcPct val="150000"/>
              </a:lnSpc>
              <a:buSzPct val="85000"/>
              <a:buFont typeface="Arial" pitchFamily="34" charset="0"/>
              <a:buChar char="•"/>
            </a:pPr>
            <a:r>
              <a:rPr lang="ko-KR" altLang="en-US" sz="6700" dirty="0">
                <a:latin typeface="나눔스퀘어 ExtraBold" pitchFamily="50" charset="-127"/>
                <a:ea typeface="나눔스퀘어 ExtraBold" pitchFamily="50" charset="-127"/>
              </a:rPr>
              <a:t>술</a:t>
            </a:r>
          </a:p>
        </p:txBody>
      </p:sp>
    </p:spTree>
    <p:extLst>
      <p:ext uri="{BB962C8B-B14F-4D97-AF65-F5344CB8AC3E}">
        <p14:creationId xmlns:p14="http://schemas.microsoft.com/office/powerpoint/2010/main" val="12839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이등변 삼각형 2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618818" y="4021795"/>
            <a:ext cx="577268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kern="0" spc="-200" dirty="0">
                <a:latin typeface="나눔스퀘어 ExtraBold" pitchFamily="50" charset="-127"/>
                <a:ea typeface="나눔스퀘어 ExtraBold" pitchFamily="50" charset="-127"/>
              </a:rPr>
              <a:t>용어의 정의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7" name="타원 6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C8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323866" y="4103718"/>
              <a:ext cx="714095" cy="7187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1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16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2276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872779" y="3852912"/>
            <a:ext cx="13393488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일반적으로 의약품을 포함하여</a:t>
            </a:r>
            <a:r>
              <a:rPr lang="en-US" altLang="ko-KR" sz="550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인간의 신체</a:t>
            </a:r>
            <a:r>
              <a:rPr lang="en-US" altLang="ko-KR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정신</a:t>
            </a:r>
            <a:r>
              <a:rPr lang="en-US" altLang="ko-KR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중추신경</a:t>
            </a:r>
            <a:r>
              <a:rPr lang="en-US" altLang="ko-KR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</a:t>
            </a: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 행동과 감정</a:t>
            </a:r>
            <a:r>
              <a:rPr lang="ko-KR" altLang="en-US" sz="5500" dirty="0" smtClean="0">
                <a:solidFill>
                  <a:schemeClr val="accent6">
                    <a:lumMod val="75000"/>
                  </a:schemeClr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등에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변화를 </a:t>
            </a: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초래하는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모든 물질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2880891" y="1260624"/>
            <a:ext cx="22365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용어정의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987655"/>
            <a:ext cx="1677990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28763" y="2556768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약물</a:t>
            </a:r>
            <a:endParaRPr lang="en-US" altLang="ko-KR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649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22365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용어정의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72779" y="4068936"/>
            <a:ext cx="13753528" cy="2509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약을 의학적인 목적으로 사용하지만 약을 </a:t>
            </a:r>
            <a:endParaRPr lang="en-US" altLang="ko-KR" sz="55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본래의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목적과 다르게 잘못 사용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하는 것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795531" y="2987655"/>
            <a:ext cx="2959895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800771" y="2353186"/>
            <a:ext cx="2954655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약물오용</a:t>
            </a:r>
            <a:endParaRPr lang="ko-KR" altLang="en-US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016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22365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용어정의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3998083"/>
            <a:ext cx="14329592" cy="3778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질병을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치료하기 위해서가</a:t>
            </a:r>
            <a:r>
              <a:rPr lang="ko-KR" altLang="en-US" sz="5500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아니라</a:t>
            </a:r>
            <a:r>
              <a:rPr lang="ko-KR" altLang="en-US" sz="5500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감정</a:t>
            </a:r>
            <a:r>
              <a:rPr lang="en-US" altLang="ko-KR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인식</a:t>
            </a:r>
            <a:r>
              <a:rPr lang="en-US" altLang="ko-KR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55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행동 </a:t>
            </a:r>
            <a:r>
              <a:rPr lang="ko-KR" altLang="en-US" sz="55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등을 변화시키고 흥분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시키기 위해 </a:t>
            </a:r>
            <a:endParaRPr lang="en-US" altLang="ko-KR" sz="55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5500" dirty="0" smtClean="0">
                <a:latin typeface="나눔스퀘어 ExtraBold" pitchFamily="50" charset="-127"/>
                <a:ea typeface="나눔스퀘어 ExtraBold" pitchFamily="50" charset="-127"/>
              </a:rPr>
              <a:t>사용하는 </a:t>
            </a:r>
            <a:r>
              <a:rPr lang="ko-KR" altLang="en-US" sz="5500" dirty="0">
                <a:latin typeface="나눔스퀘어 ExtraBold" pitchFamily="50" charset="-127"/>
                <a:ea typeface="나눔스퀘어 ExtraBold" pitchFamily="50" charset="-127"/>
              </a:rPr>
              <a:t>것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795531" y="2987655"/>
            <a:ext cx="2959895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800771" y="2353186"/>
            <a:ext cx="2954655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약물남용</a:t>
            </a:r>
            <a:endParaRPr lang="ko-KR" altLang="en-US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096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223651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용어정의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28763" y="2987655"/>
            <a:ext cx="5226111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72779" y="3924920"/>
            <a:ext cx="12385376" cy="4965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9500"/>
              </a:lnSpc>
            </a:pP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주류</a:t>
            </a:r>
            <a:r>
              <a:rPr lang="en-US" altLang="ko-KR" sz="55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담배</a:t>
            </a:r>
            <a:r>
              <a:rPr lang="en-US" altLang="ko-KR" sz="55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마약류</a:t>
            </a:r>
            <a:r>
              <a:rPr lang="en-US" altLang="ko-KR" sz="55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환각 물질</a:t>
            </a:r>
            <a:r>
              <a:rPr lang="en-US" altLang="ko-KR" sz="55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그 밖에 </a:t>
            </a:r>
            <a:r>
              <a:rPr lang="ko-KR" altLang="en-US" sz="5500" spc="-150" dirty="0" smtClean="0">
                <a:latin typeface="나눔스퀘어 ExtraBold" pitchFamily="50" charset="-127"/>
                <a:ea typeface="나눔스퀘어 ExtraBold" pitchFamily="50" charset="-127"/>
              </a:rPr>
              <a:t>중추신경에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작용하여 </a:t>
            </a:r>
            <a:r>
              <a:rPr lang="ko-KR" altLang="en-US" sz="55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습관성</a:t>
            </a:r>
            <a:r>
              <a:rPr lang="en-US" altLang="ko-KR" sz="55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중독성</a:t>
            </a:r>
            <a:r>
              <a:rPr lang="en-US" altLang="ko-KR" sz="5500" spc="-15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500" spc="2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내성</a:t>
            </a:r>
            <a:r>
              <a:rPr lang="ko-KR" altLang="en-US" sz="5500" spc="200" dirty="0">
                <a:latin typeface="나눔스퀘어 ExtraBold" pitchFamily="50" charset="-127"/>
                <a:ea typeface="나눔스퀘어 ExtraBold" pitchFamily="50" charset="-127"/>
              </a:rPr>
              <a:t> 등을 유발하여 </a:t>
            </a:r>
            <a:r>
              <a:rPr lang="ko-KR" altLang="en-US" sz="5500" spc="200" dirty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인체에 </a:t>
            </a:r>
            <a:r>
              <a:rPr lang="ko-KR" altLang="en-US" sz="5500" spc="200" dirty="0" smtClean="0">
                <a:solidFill>
                  <a:srgbClr val="CC3300"/>
                </a:solidFill>
                <a:latin typeface="나눔스퀘어 ExtraBold" pitchFamily="50" charset="-127"/>
                <a:ea typeface="나눔스퀘어 ExtraBold" pitchFamily="50" charset="-127"/>
              </a:rPr>
              <a:t>유해</a:t>
            </a:r>
            <a:r>
              <a:rPr lang="ko-KR" altLang="en-US" sz="5500" spc="200" dirty="0" smtClean="0">
                <a:latin typeface="나눔스퀘어 ExtraBold" pitchFamily="50" charset="-127"/>
                <a:ea typeface="나눔스퀘어 ExtraBold" pitchFamily="50" charset="-127"/>
              </a:rPr>
              <a:t>하게</a:t>
            </a:r>
            <a:r>
              <a:rPr lang="en-US" altLang="ko-KR" sz="5500" spc="200" dirty="0">
                <a:latin typeface="나눔스퀘어 ExtraBold" pitchFamily="50" charset="-127"/>
                <a:ea typeface="나눔스퀘어 ExtraBold" pitchFamily="50" charset="-127"/>
              </a:rPr>
              <a:t> </a:t>
            </a:r>
            <a:r>
              <a:rPr lang="ko-KR" altLang="en-US" sz="5500" spc="-150" dirty="0" smtClean="0">
                <a:latin typeface="나눔스퀘어 ExtraBold" pitchFamily="50" charset="-127"/>
                <a:ea typeface="나눔스퀘어 ExtraBold" pitchFamily="50" charset="-127"/>
              </a:rPr>
              <a:t>작용할 </a:t>
            </a:r>
            <a:r>
              <a:rPr lang="ko-KR" altLang="en-US" sz="5500" spc="-150" dirty="0">
                <a:latin typeface="나눔스퀘어 ExtraBold" pitchFamily="50" charset="-127"/>
                <a:ea typeface="나눔스퀘어 ExtraBold" pitchFamily="50" charset="-127"/>
              </a:rPr>
              <a:t>수 있는 약물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5226111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청소년 유해약물</a:t>
            </a:r>
          </a:p>
        </p:txBody>
      </p:sp>
    </p:spTree>
    <p:extLst>
      <p:ext uri="{BB962C8B-B14F-4D97-AF65-F5344CB8AC3E}">
        <p14:creationId xmlns:p14="http://schemas.microsoft.com/office/powerpoint/2010/main" val="35513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4021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2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618818" y="3959759"/>
            <a:ext cx="880768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유해약물이 신체에 </a:t>
            </a:r>
            <a:r>
              <a:rPr lang="ko-KR" altLang="en-US" sz="9000" b="1" dirty="0"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007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88569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4400" b="1" i="1" dirty="0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유해약물이 신체에 </a:t>
            </a:r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미치는 영향</a:t>
            </a:r>
            <a:endParaRPr lang="en-US" altLang="ko-KR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872779" y="2916808"/>
            <a:ext cx="12529392" cy="5978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의존성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통제 장애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사회성 장애</a:t>
            </a:r>
          </a:p>
          <a:p>
            <a:pPr marL="355600" indent="-35560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위험한 사용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내성 및 금단증상</a:t>
            </a:r>
          </a:p>
          <a:p>
            <a:pPr marL="355600" indent="-35560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신경 조직망 손상으로 정상적인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생활 불가</a:t>
            </a:r>
            <a:endParaRPr lang="ko-KR" altLang="en-US" sz="5000" spc="-150" dirty="0">
              <a:latin typeface="나눔스퀘어 ExtraBold" pitchFamily="50" charset="-127"/>
              <a:ea typeface="나눔스퀘어 ExtraBold" pitchFamily="50" charset="-127"/>
            </a:endParaRPr>
          </a:p>
          <a:p>
            <a:pPr marL="355600" indent="-35560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기억력 감퇴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집중력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판단력 장애 발생</a:t>
            </a:r>
          </a:p>
          <a:p>
            <a:pPr marL="355600" indent="-355600" algn="just" fontAlgn="base">
              <a:lnSpc>
                <a:spcPct val="1500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뇌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간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·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심장 등 신체 각 기관 손상 가능</a:t>
            </a:r>
          </a:p>
        </p:txBody>
      </p:sp>
    </p:spTree>
    <p:extLst>
      <p:ext uri="{BB962C8B-B14F-4D97-AF65-F5344CB8AC3E}">
        <p14:creationId xmlns:p14="http://schemas.microsoft.com/office/powerpoint/2010/main" val="179647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9" y="2484760"/>
            <a:ext cx="1320372" cy="1248366"/>
            <a:chOff x="2160811" y="4103718"/>
            <a:chExt cx="877150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FFC83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23866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3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618818" y="3959759"/>
            <a:ext cx="71515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유해약물 사용 유발요인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100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45704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요인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656755" y="3304889"/>
            <a:ext cx="6912768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850571" y="4068936"/>
            <a:ext cx="1454561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8000"/>
              </a:lnSpc>
              <a:buSzPct val="80000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특히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또래집단에 쉽게 영향을 받는 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10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대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청소년들 위험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670420"/>
            <a:ext cx="6805068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호기심과 사회적 압박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656754" y="7506187"/>
            <a:ext cx="9518825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28763" y="6871718"/>
            <a:ext cx="9446817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기성세대의 권위에 저항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(</a:t>
            </a: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반항</a:t>
            </a:r>
            <a:r>
              <a:rPr lang="en-US" altLang="ko-KR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)</a:t>
            </a:r>
            <a:endParaRPr lang="ko-KR" altLang="en-US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915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45704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요인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656755" y="2987655"/>
            <a:ext cx="8568952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728763" y="3780904"/>
            <a:ext cx="14473608" cy="5350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algn="just" fontAlgn="base">
              <a:lnSpc>
                <a:spcPts val="6000"/>
              </a:lnSpc>
              <a:buSzPct val="80000"/>
              <a:buFont typeface="Arial" pitchFamily="34" charset="0"/>
              <a:buChar char="•"/>
              <a:tabLst>
                <a:tab pos="355600" algn="l"/>
              </a:tabLst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좋은 기분을 느끼기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위해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6000"/>
              </a:lnSpc>
              <a:buSzPct val="80000"/>
            </a:pPr>
            <a:r>
              <a:rPr lang="en-US" altLang="ko-KR" sz="5500" spc="-150" dirty="0" smtClean="0">
                <a:latin typeface="나눔스퀘어 Bold" pitchFamily="50" charset="-127"/>
                <a:ea typeface="나눔스퀘어 Bold" pitchFamily="50" charset="-127"/>
              </a:rPr>
              <a:t>   </a:t>
            </a:r>
            <a:r>
              <a:rPr lang="en-US" altLang="ko-KR" sz="4700" spc="-150" dirty="0" smtClean="0">
                <a:latin typeface="나눔스퀘어 Bold" pitchFamily="50" charset="-127"/>
                <a:ea typeface="나눔스퀘어 Bold" pitchFamily="50" charset="-127"/>
              </a:rPr>
              <a:t>(</a:t>
            </a:r>
            <a:r>
              <a:rPr lang="ko-KR" altLang="en-US" sz="4700" spc="-150" dirty="0">
                <a:latin typeface="나눔스퀘어 Bold" pitchFamily="50" charset="-127"/>
                <a:ea typeface="나눔스퀘어 Bold" pitchFamily="50" charset="-127"/>
              </a:rPr>
              <a:t>강렬한 쾌감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700" spc="-150" dirty="0">
                <a:latin typeface="나눔스퀘어 Bold" pitchFamily="50" charset="-127"/>
                <a:ea typeface="나눔스퀘어 Bold" pitchFamily="50" charset="-127"/>
              </a:rPr>
              <a:t>약물 종류에 따른 다양한 변화 경험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)</a:t>
            </a:r>
          </a:p>
          <a:p>
            <a:pPr marL="355600" indent="-355600" algn="just" fontAlgn="base">
              <a:lnSpc>
                <a:spcPts val="8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기분이 나아지기 위해서</a:t>
            </a:r>
          </a:p>
          <a:p>
            <a:pPr algn="just" fontAlgn="base">
              <a:lnSpc>
                <a:spcPts val="6000"/>
              </a:lnSpc>
              <a:buSzPct val="80000"/>
            </a:pPr>
            <a:r>
              <a:rPr lang="en-US" altLang="ko-KR" sz="4700" spc="-150" dirty="0" smtClean="0">
                <a:latin typeface="나눔스퀘어 ExtraBold" pitchFamily="50" charset="-127"/>
                <a:ea typeface="나눔스퀘어 ExtraBold" pitchFamily="50" charset="-127"/>
              </a:rPr>
              <a:t>   </a:t>
            </a:r>
            <a:r>
              <a:rPr lang="en-US" altLang="ko-KR" sz="4700" spc="-150" dirty="0" smtClean="0">
                <a:latin typeface="나눔스퀘어 Bold" pitchFamily="50" charset="-127"/>
                <a:ea typeface="나눔스퀘어 Bold" pitchFamily="50" charset="-127"/>
              </a:rPr>
              <a:t>(</a:t>
            </a:r>
            <a:r>
              <a:rPr lang="ko-KR" altLang="en-US" sz="4700" spc="-150" dirty="0">
                <a:latin typeface="나눔스퀘어 Bold" pitchFamily="50" charset="-127"/>
                <a:ea typeface="나눔스퀘어 Bold" pitchFamily="50" charset="-127"/>
              </a:rPr>
              <a:t>불안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700" spc="-150" dirty="0">
                <a:latin typeface="나눔스퀘어 Bold" pitchFamily="50" charset="-127"/>
                <a:ea typeface="나눔스퀘어 Bold" pitchFamily="50" charset="-127"/>
              </a:rPr>
              <a:t>스트레스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700" spc="-150" dirty="0">
                <a:latin typeface="나눔스퀘어 Bold" pitchFamily="50" charset="-127"/>
                <a:ea typeface="나눔스퀘어 Bold" pitchFamily="50" charset="-127"/>
              </a:rPr>
              <a:t>우울증 등 불쾌한 </a:t>
            </a:r>
            <a:r>
              <a:rPr lang="ko-KR" altLang="en-US" sz="4700" spc="-150" dirty="0" smtClean="0">
                <a:latin typeface="나눔스퀘어 Bold" pitchFamily="50" charset="-127"/>
                <a:ea typeface="나눔스퀘어 Bold" pitchFamily="50" charset="-127"/>
              </a:rPr>
              <a:t>감정을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 </a:t>
            </a:r>
            <a:r>
              <a:rPr lang="ko-KR" altLang="en-US" sz="4700" spc="-150" dirty="0" smtClean="0">
                <a:latin typeface="나눔스퀘어 Bold" pitchFamily="50" charset="-127"/>
                <a:ea typeface="나눔스퀘어 Bold" pitchFamily="50" charset="-127"/>
              </a:rPr>
              <a:t>줄이기 위해</a:t>
            </a:r>
            <a:r>
              <a:rPr lang="en-US" altLang="ko-KR" sz="4700" spc="-150" dirty="0">
                <a:latin typeface="나눔스퀘어 Bold" pitchFamily="50" charset="-127"/>
                <a:ea typeface="나눔스퀘어 Bold" pitchFamily="50" charset="-127"/>
              </a:rPr>
              <a:t>)</a:t>
            </a:r>
          </a:p>
          <a:p>
            <a:pPr marL="355600" indent="-355600" algn="just" fontAlgn="base">
              <a:lnSpc>
                <a:spcPts val="8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일을 더 잘하기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위해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6000"/>
              </a:lnSpc>
              <a:buSzPct val="80000"/>
            </a:pPr>
            <a:r>
              <a:rPr lang="en-US" altLang="ko-KR" sz="4700" spc="-300" dirty="0" smtClean="0">
                <a:latin typeface="나눔스퀘어 Bold" pitchFamily="50" charset="-127"/>
                <a:ea typeface="나눔스퀘어 Bold" pitchFamily="50" charset="-127"/>
              </a:rPr>
              <a:t>    (</a:t>
            </a:r>
            <a:r>
              <a:rPr lang="ko-KR" altLang="en-US" sz="4700" spc="-300" dirty="0">
                <a:latin typeface="나눔스퀘어 Bold" pitchFamily="50" charset="-127"/>
                <a:ea typeface="나눔스퀘어 Bold" pitchFamily="50" charset="-127"/>
              </a:rPr>
              <a:t>학업</a:t>
            </a:r>
            <a:r>
              <a:rPr lang="en-US" altLang="ko-KR" sz="4700" spc="-3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700" spc="-300" dirty="0">
                <a:latin typeface="나눔스퀘어 Bold" pitchFamily="50" charset="-127"/>
                <a:ea typeface="나눔스퀘어 Bold" pitchFamily="50" charset="-127"/>
              </a:rPr>
              <a:t>스포츠 </a:t>
            </a:r>
            <a:r>
              <a:rPr lang="ko-KR" altLang="en-US" sz="4700" spc="-300" dirty="0" err="1">
                <a:latin typeface="나눔스퀘어 Bold" pitchFamily="50" charset="-127"/>
                <a:ea typeface="나눔스퀘어 Bold" pitchFamily="50" charset="-127"/>
              </a:rPr>
              <a:t>경기력</a:t>
            </a:r>
            <a:r>
              <a:rPr lang="ko-KR" altLang="en-US" sz="4700" spc="-300" dirty="0">
                <a:latin typeface="나눔스퀘어 Bold" pitchFamily="50" charset="-127"/>
                <a:ea typeface="나눔스퀘어 Bold" pitchFamily="50" charset="-127"/>
              </a:rPr>
              <a:t> 등을 향상시켜야 한다는 압박</a:t>
            </a:r>
            <a:r>
              <a:rPr lang="en-US" altLang="ko-KR" sz="4700" spc="-300" dirty="0" smtClean="0">
                <a:latin typeface="나눔스퀘어 Bold" pitchFamily="50" charset="-127"/>
                <a:ea typeface="나눔스퀘어 Bold" pitchFamily="50" charset="-127"/>
              </a:rPr>
              <a:t>) </a:t>
            </a:r>
            <a:endParaRPr lang="en-US" altLang="ko-KR" sz="4700" spc="-300" dirty="0">
              <a:latin typeface="나눔스퀘어 Bold" pitchFamily="50" charset="-127"/>
              <a:ea typeface="나눔스퀘어 Bold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8577989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약물 사용 효과에 대한 기대</a:t>
            </a:r>
          </a:p>
        </p:txBody>
      </p:sp>
    </p:spTree>
    <p:extLst>
      <p:ext uri="{BB962C8B-B14F-4D97-AF65-F5344CB8AC3E}">
        <p14:creationId xmlns:p14="http://schemas.microsoft.com/office/powerpoint/2010/main" val="336349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45704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요인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9793088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9769021" cy="13388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 smtClean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유해약물에 쉽게 노출되는 환경</a:t>
            </a:r>
            <a:endParaRPr lang="ko-KR" altLang="en-US" sz="54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42131" y="4789016"/>
            <a:ext cx="3384376" cy="475252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72779" y="3852912"/>
            <a:ext cx="14905656" cy="4901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약물을 하는 또래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동료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)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의 유혹</a:t>
            </a:r>
          </a:p>
          <a:p>
            <a:pPr marL="355600" indent="-35560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가족이나 어른들의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(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연예인 등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)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 문제 모방</a:t>
            </a:r>
          </a:p>
          <a:p>
            <a:pPr marL="355600" indent="-35560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 사용에 대한 관대한 규범</a:t>
            </a:r>
          </a:p>
          <a:p>
            <a:pPr marL="355600" indent="-35560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소원하거나 문제 있는 가족 관계</a:t>
            </a:r>
          </a:p>
          <a:p>
            <a:pPr marL="355600" indent="-355600" algn="just" fontAlgn="base">
              <a:lnSpc>
                <a:spcPts val="7500"/>
              </a:lnSpc>
              <a:buSzPct val="80000"/>
              <a:buFont typeface="Arial" pitchFamily="34" charset="0"/>
              <a:buChar char="•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 접근의 용이성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: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인터넷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SNS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활용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마약류 불법 유통</a:t>
            </a:r>
          </a:p>
        </p:txBody>
      </p:sp>
    </p:spTree>
    <p:extLst>
      <p:ext uri="{BB962C8B-B14F-4D97-AF65-F5344CB8AC3E}">
        <p14:creationId xmlns:p14="http://schemas.microsoft.com/office/powerpoint/2010/main" val="259586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457048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단계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1656755" y="2987655"/>
            <a:ext cx="6184579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2353186"/>
            <a:ext cx="6112571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유해약물 사용 단계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4042131" y="4789016"/>
            <a:ext cx="3384376" cy="475252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063406"/>
              </p:ext>
            </p:extLst>
          </p:nvPr>
        </p:nvGraphicFramePr>
        <p:xfrm>
          <a:off x="1663809" y="4140944"/>
          <a:ext cx="15402658" cy="4824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3266"/>
                <a:gridCol w="2592288"/>
                <a:gridCol w="4032448"/>
                <a:gridCol w="5904656"/>
              </a:tblGrid>
              <a:tr h="15841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실험적 </a:t>
                      </a:r>
                      <a:endParaRPr lang="en-US" altLang="ko-KR" sz="4000" dirty="0" smtClean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사용단계</a:t>
                      </a:r>
                      <a:endParaRPr lang="ko-KR" altLang="en-US" sz="4000" dirty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습관적 </a:t>
                      </a:r>
                      <a:endParaRPr lang="en-US" altLang="ko-KR" sz="4000" dirty="0" smtClean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사용단계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B62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심화적 </a:t>
                      </a:r>
                      <a:endParaRPr lang="en-US" altLang="ko-KR" sz="4000" dirty="0" smtClean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사용단계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강박적 사용단계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6600"/>
                    </a:solidFill>
                  </a:tcPr>
                </a:tc>
              </a:tr>
              <a:tr h="3240360">
                <a:tc>
                  <a:txBody>
                    <a:bodyPr/>
                    <a:lstStyle/>
                    <a:p>
                      <a:pPr marL="0" marR="0" indent="0" algn="ctr" defTabSz="1633569" rtl="0" eaLnBrk="1" fontAlgn="auto" latinLnBrk="1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호기심으로 </a:t>
                      </a:r>
                      <a:endParaRPr lang="en-US" altLang="ko-KR" sz="3600" kern="0" spc="0" dirty="0" smtClean="0">
                        <a:solidFill>
                          <a:schemeClr val="tx1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marL="0" marR="0" indent="0" algn="ctr" defTabSz="1633569" rtl="0" eaLnBrk="1" fontAlgn="auto" latinLnBrk="1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단기간에 적은 약물을 사용함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600" kern="0" spc="0" dirty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기분전환을 목적으로 가끔 사용함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600" kern="0" spc="0" dirty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일상적인 문제와 스트레스를 해소하기 위해 </a:t>
                      </a: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약물을</a:t>
                      </a:r>
                      <a:r>
                        <a:rPr lang="ko-KR" altLang="en-US" sz="3600" kern="0" spc="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 </a:t>
                      </a: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주기적으로 </a:t>
                      </a:r>
                      <a:r>
                        <a:rPr lang="ko-KR" altLang="en-US" sz="3600" kern="0" spc="0" dirty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남용함</a:t>
                      </a: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약물의 효과를 유지하기 위해 다량의 약을 자주 장기간 사용하여 신체적</a:t>
                      </a:r>
                      <a:r>
                        <a:rPr lang="en-US" altLang="ko-KR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, </a:t>
                      </a:r>
                      <a:r>
                        <a:rPr lang="ko-KR" altLang="en-US" sz="3600" kern="0" spc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심리적으로 약물에 의존하게 된 상태</a:t>
                      </a:r>
                      <a:endParaRPr lang="ko-KR" altLang="en-US" sz="3600" kern="0" spc="0" dirty="0">
                        <a:solidFill>
                          <a:schemeClr val="tx1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48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이등변 삼각형 2"/>
          <p:cNvSpPr/>
          <p:nvPr/>
        </p:nvSpPr>
        <p:spPr>
          <a:xfrm rot="16200000">
            <a:off x="6043996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8353498" y="2484760"/>
            <a:ext cx="1290949" cy="1248366"/>
            <a:chOff x="2160811" y="4103718"/>
            <a:chExt cx="857604" cy="829314"/>
          </a:xfrm>
        </p:grpSpPr>
        <p:sp>
          <p:nvSpPr>
            <p:cNvPr id="6" name="타원 5"/>
            <p:cNvSpPr/>
            <p:nvPr/>
          </p:nvSpPr>
          <p:spPr>
            <a:xfrm>
              <a:off x="2160811" y="4121580"/>
              <a:ext cx="811452" cy="811452"/>
            </a:xfrm>
            <a:prstGeom prst="ellipse">
              <a:avLst/>
            </a:prstGeom>
            <a:solidFill>
              <a:srgbClr val="4021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4320" y="4103718"/>
              <a:ext cx="714095" cy="776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7000" dirty="0" smtClean="0">
                  <a:solidFill>
                    <a:schemeClr val="bg1"/>
                  </a:solidFill>
                  <a:latin typeface="여기어때잘난서체" pitchFamily="50" charset="-127"/>
                  <a:ea typeface="여기어때잘난서체" pitchFamily="50" charset="-127"/>
                </a:rPr>
                <a:t>4</a:t>
              </a:r>
              <a:endParaRPr lang="ko-KR" altLang="en-US" sz="7000" dirty="0">
                <a:solidFill>
                  <a:schemeClr val="bg1"/>
                </a:solidFill>
                <a:latin typeface="여기어때잘난서체" pitchFamily="50" charset="-127"/>
                <a:ea typeface="여기어때잘난서체" pitchFamily="50" charset="-127"/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8618818" y="3959759"/>
            <a:ext cx="715150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9000" b="1" spc="-200" dirty="0">
                <a:latin typeface="나눔스퀘어 ExtraBold" pitchFamily="50" charset="-127"/>
                <a:ea typeface="나눔스퀘어 ExtraBold" pitchFamily="50" charset="-127"/>
              </a:rPr>
              <a:t>유해약물 사용 </a:t>
            </a:r>
            <a:r>
              <a:rPr lang="ko-KR" altLang="en-US" sz="9000" b="1" spc="-200" dirty="0" err="1">
                <a:latin typeface="나눔스퀘어 ExtraBold" pitchFamily="50" charset="-127"/>
                <a:ea typeface="나눔스퀘어 ExtraBold" pitchFamily="50" charset="-127"/>
              </a:rPr>
              <a:t>거절법</a:t>
            </a:r>
            <a:endParaRPr lang="en-US" altLang="ko-KR" sz="9000" b="1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0" y="1"/>
            <a:ext cx="6985347" cy="10298112"/>
          </a:xfrm>
          <a:prstGeom prst="rect">
            <a:avLst/>
          </a:prstGeom>
          <a:solidFill>
            <a:srgbClr val="FFC8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5257" y="1259463"/>
            <a:ext cx="3529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50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CHAPTER </a:t>
            </a:r>
            <a:endParaRPr lang="ko-KR" altLang="en-US" sz="5000" dirty="0">
              <a:solidFill>
                <a:srgbClr val="40210F"/>
              </a:solidFill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2031372" y="3644286"/>
            <a:ext cx="3137338" cy="31373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2973565" y="4082156"/>
            <a:ext cx="1326247" cy="2261599"/>
            <a:chOff x="3968750" y="1203325"/>
            <a:chExt cx="1206500" cy="2057400"/>
          </a:xfrm>
        </p:grpSpPr>
        <p:sp>
          <p:nvSpPr>
            <p:cNvPr id="24" name="Freeform 49"/>
            <p:cNvSpPr>
              <a:spLocks/>
            </p:cNvSpPr>
            <p:nvPr userDrawn="1"/>
          </p:nvSpPr>
          <p:spPr bwMode="auto">
            <a:xfrm>
              <a:off x="4086225" y="1803400"/>
              <a:ext cx="971550" cy="1320800"/>
            </a:xfrm>
            <a:custGeom>
              <a:avLst/>
              <a:gdLst>
                <a:gd name="T0" fmla="*/ 446 w 612"/>
                <a:gd name="T1" fmla="*/ 4 h 832"/>
                <a:gd name="T2" fmla="*/ 412 w 612"/>
                <a:gd name="T3" fmla="*/ 0 h 832"/>
                <a:gd name="T4" fmla="*/ 386 w 612"/>
                <a:gd name="T5" fmla="*/ 2 h 832"/>
                <a:gd name="T6" fmla="*/ 334 w 612"/>
                <a:gd name="T7" fmla="*/ 16 h 832"/>
                <a:gd name="T8" fmla="*/ 310 w 612"/>
                <a:gd name="T9" fmla="*/ 28 h 832"/>
                <a:gd name="T10" fmla="*/ 262 w 612"/>
                <a:gd name="T11" fmla="*/ 8 h 832"/>
                <a:gd name="T12" fmla="*/ 208 w 612"/>
                <a:gd name="T13" fmla="*/ 0 h 832"/>
                <a:gd name="T14" fmla="*/ 186 w 612"/>
                <a:gd name="T15" fmla="*/ 2 h 832"/>
                <a:gd name="T16" fmla="*/ 164 w 612"/>
                <a:gd name="T17" fmla="*/ 6 h 832"/>
                <a:gd name="T18" fmla="*/ 128 w 612"/>
                <a:gd name="T19" fmla="*/ 32 h 832"/>
                <a:gd name="T20" fmla="*/ 98 w 612"/>
                <a:gd name="T21" fmla="*/ 62 h 832"/>
                <a:gd name="T22" fmla="*/ 70 w 612"/>
                <a:gd name="T23" fmla="*/ 96 h 832"/>
                <a:gd name="T24" fmla="*/ 46 w 612"/>
                <a:gd name="T25" fmla="*/ 134 h 832"/>
                <a:gd name="T26" fmla="*/ 26 w 612"/>
                <a:gd name="T27" fmla="*/ 178 h 832"/>
                <a:gd name="T28" fmla="*/ 12 w 612"/>
                <a:gd name="T29" fmla="*/ 222 h 832"/>
                <a:gd name="T30" fmla="*/ 2 w 612"/>
                <a:gd name="T31" fmla="*/ 270 h 832"/>
                <a:gd name="T32" fmla="*/ 0 w 612"/>
                <a:gd name="T33" fmla="*/ 320 h 832"/>
                <a:gd name="T34" fmla="*/ 0 w 612"/>
                <a:gd name="T35" fmla="*/ 344 h 832"/>
                <a:gd name="T36" fmla="*/ 4 w 612"/>
                <a:gd name="T37" fmla="*/ 392 h 832"/>
                <a:gd name="T38" fmla="*/ 14 w 612"/>
                <a:gd name="T39" fmla="*/ 438 h 832"/>
                <a:gd name="T40" fmla="*/ 28 w 612"/>
                <a:gd name="T41" fmla="*/ 480 h 832"/>
                <a:gd name="T42" fmla="*/ 48 w 612"/>
                <a:gd name="T43" fmla="*/ 520 h 832"/>
                <a:gd name="T44" fmla="*/ 72 w 612"/>
                <a:gd name="T45" fmla="*/ 558 h 832"/>
                <a:gd name="T46" fmla="*/ 98 w 612"/>
                <a:gd name="T47" fmla="*/ 590 h 832"/>
                <a:gd name="T48" fmla="*/ 128 w 612"/>
                <a:gd name="T49" fmla="*/ 618 h 832"/>
                <a:gd name="T50" fmla="*/ 144 w 612"/>
                <a:gd name="T51" fmla="*/ 632 h 832"/>
                <a:gd name="T52" fmla="*/ 168 w 612"/>
                <a:gd name="T53" fmla="*/ 654 h 832"/>
                <a:gd name="T54" fmla="*/ 186 w 612"/>
                <a:gd name="T55" fmla="*/ 684 h 832"/>
                <a:gd name="T56" fmla="*/ 196 w 612"/>
                <a:gd name="T57" fmla="*/ 718 h 832"/>
                <a:gd name="T58" fmla="*/ 200 w 612"/>
                <a:gd name="T59" fmla="*/ 754 h 832"/>
                <a:gd name="T60" fmla="*/ 202 w 612"/>
                <a:gd name="T61" fmla="*/ 770 h 832"/>
                <a:gd name="T62" fmla="*/ 212 w 612"/>
                <a:gd name="T63" fmla="*/ 798 h 832"/>
                <a:gd name="T64" fmla="*/ 230 w 612"/>
                <a:gd name="T65" fmla="*/ 818 h 832"/>
                <a:gd name="T66" fmla="*/ 252 w 612"/>
                <a:gd name="T67" fmla="*/ 830 h 832"/>
                <a:gd name="T68" fmla="*/ 346 w 612"/>
                <a:gd name="T69" fmla="*/ 832 h 832"/>
                <a:gd name="T70" fmla="*/ 360 w 612"/>
                <a:gd name="T71" fmla="*/ 830 h 832"/>
                <a:gd name="T72" fmla="*/ 382 w 612"/>
                <a:gd name="T73" fmla="*/ 818 h 832"/>
                <a:gd name="T74" fmla="*/ 400 w 612"/>
                <a:gd name="T75" fmla="*/ 798 h 832"/>
                <a:gd name="T76" fmla="*/ 410 w 612"/>
                <a:gd name="T77" fmla="*/ 770 h 832"/>
                <a:gd name="T78" fmla="*/ 412 w 612"/>
                <a:gd name="T79" fmla="*/ 744 h 832"/>
                <a:gd name="T80" fmla="*/ 412 w 612"/>
                <a:gd name="T81" fmla="*/ 728 h 832"/>
                <a:gd name="T82" fmla="*/ 420 w 612"/>
                <a:gd name="T83" fmla="*/ 694 h 832"/>
                <a:gd name="T84" fmla="*/ 436 w 612"/>
                <a:gd name="T85" fmla="*/ 666 h 832"/>
                <a:gd name="T86" fmla="*/ 456 w 612"/>
                <a:gd name="T87" fmla="*/ 642 h 832"/>
                <a:gd name="T88" fmla="*/ 468 w 612"/>
                <a:gd name="T89" fmla="*/ 632 h 832"/>
                <a:gd name="T90" fmla="*/ 498 w 612"/>
                <a:gd name="T91" fmla="*/ 606 h 832"/>
                <a:gd name="T92" fmla="*/ 528 w 612"/>
                <a:gd name="T93" fmla="*/ 576 h 832"/>
                <a:gd name="T94" fmla="*/ 552 w 612"/>
                <a:gd name="T95" fmla="*/ 540 h 832"/>
                <a:gd name="T96" fmla="*/ 572 w 612"/>
                <a:gd name="T97" fmla="*/ 504 h 832"/>
                <a:gd name="T98" fmla="*/ 590 w 612"/>
                <a:gd name="T99" fmla="*/ 462 h 832"/>
                <a:gd name="T100" fmla="*/ 602 w 612"/>
                <a:gd name="T101" fmla="*/ 418 h 832"/>
                <a:gd name="T102" fmla="*/ 610 w 612"/>
                <a:gd name="T103" fmla="*/ 372 h 832"/>
                <a:gd name="T104" fmla="*/ 612 w 612"/>
                <a:gd name="T105" fmla="*/ 324 h 832"/>
                <a:gd name="T106" fmla="*/ 612 w 612"/>
                <a:gd name="T107" fmla="*/ 298 h 832"/>
                <a:gd name="T108" fmla="*/ 606 w 612"/>
                <a:gd name="T109" fmla="*/ 248 h 832"/>
                <a:gd name="T110" fmla="*/ 594 w 612"/>
                <a:gd name="T111" fmla="*/ 200 h 832"/>
                <a:gd name="T112" fmla="*/ 578 w 612"/>
                <a:gd name="T113" fmla="*/ 156 h 832"/>
                <a:gd name="T114" fmla="*/ 556 w 612"/>
                <a:gd name="T115" fmla="*/ 114 h 832"/>
                <a:gd name="T116" fmla="*/ 528 w 612"/>
                <a:gd name="T117" fmla="*/ 76 h 832"/>
                <a:gd name="T118" fmla="*/ 498 w 612"/>
                <a:gd name="T119" fmla="*/ 44 h 832"/>
                <a:gd name="T120" fmla="*/ 464 w 612"/>
                <a:gd name="T121" fmla="*/ 16 h 832"/>
                <a:gd name="T122" fmla="*/ 446 w 612"/>
                <a:gd name="T123" fmla="*/ 4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12" h="832">
                  <a:moveTo>
                    <a:pt x="446" y="4"/>
                  </a:moveTo>
                  <a:lnTo>
                    <a:pt x="446" y="4"/>
                  </a:lnTo>
                  <a:lnTo>
                    <a:pt x="430" y="2"/>
                  </a:lnTo>
                  <a:lnTo>
                    <a:pt x="412" y="0"/>
                  </a:lnTo>
                  <a:lnTo>
                    <a:pt x="412" y="0"/>
                  </a:lnTo>
                  <a:lnTo>
                    <a:pt x="386" y="2"/>
                  </a:lnTo>
                  <a:lnTo>
                    <a:pt x="358" y="8"/>
                  </a:lnTo>
                  <a:lnTo>
                    <a:pt x="334" y="16"/>
                  </a:lnTo>
                  <a:lnTo>
                    <a:pt x="310" y="28"/>
                  </a:lnTo>
                  <a:lnTo>
                    <a:pt x="310" y="28"/>
                  </a:lnTo>
                  <a:lnTo>
                    <a:pt x="286" y="16"/>
                  </a:lnTo>
                  <a:lnTo>
                    <a:pt x="262" y="8"/>
                  </a:lnTo>
                  <a:lnTo>
                    <a:pt x="236" y="2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86" y="2"/>
                  </a:lnTo>
                  <a:lnTo>
                    <a:pt x="164" y="6"/>
                  </a:lnTo>
                  <a:lnTo>
                    <a:pt x="164" y="6"/>
                  </a:lnTo>
                  <a:lnTo>
                    <a:pt x="146" y="18"/>
                  </a:lnTo>
                  <a:lnTo>
                    <a:pt x="128" y="32"/>
                  </a:lnTo>
                  <a:lnTo>
                    <a:pt x="112" y="46"/>
                  </a:lnTo>
                  <a:lnTo>
                    <a:pt x="98" y="62"/>
                  </a:lnTo>
                  <a:lnTo>
                    <a:pt x="84" y="78"/>
                  </a:lnTo>
                  <a:lnTo>
                    <a:pt x="70" y="96"/>
                  </a:lnTo>
                  <a:lnTo>
                    <a:pt x="58" y="114"/>
                  </a:lnTo>
                  <a:lnTo>
                    <a:pt x="46" y="134"/>
                  </a:lnTo>
                  <a:lnTo>
                    <a:pt x="36" y="156"/>
                  </a:lnTo>
                  <a:lnTo>
                    <a:pt x="26" y="178"/>
                  </a:lnTo>
                  <a:lnTo>
                    <a:pt x="18" y="200"/>
                  </a:lnTo>
                  <a:lnTo>
                    <a:pt x="12" y="222"/>
                  </a:lnTo>
                  <a:lnTo>
                    <a:pt x="6" y="246"/>
                  </a:lnTo>
                  <a:lnTo>
                    <a:pt x="2" y="270"/>
                  </a:lnTo>
                  <a:lnTo>
                    <a:pt x="0" y="294"/>
                  </a:lnTo>
                  <a:lnTo>
                    <a:pt x="0" y="320"/>
                  </a:lnTo>
                  <a:lnTo>
                    <a:pt x="0" y="320"/>
                  </a:lnTo>
                  <a:lnTo>
                    <a:pt x="0" y="344"/>
                  </a:lnTo>
                  <a:lnTo>
                    <a:pt x="2" y="368"/>
                  </a:lnTo>
                  <a:lnTo>
                    <a:pt x="4" y="392"/>
                  </a:lnTo>
                  <a:lnTo>
                    <a:pt x="8" y="414"/>
                  </a:lnTo>
                  <a:lnTo>
                    <a:pt x="14" y="438"/>
                  </a:lnTo>
                  <a:lnTo>
                    <a:pt x="20" y="460"/>
                  </a:lnTo>
                  <a:lnTo>
                    <a:pt x="28" y="480"/>
                  </a:lnTo>
                  <a:lnTo>
                    <a:pt x="38" y="500"/>
                  </a:lnTo>
                  <a:lnTo>
                    <a:pt x="48" y="520"/>
                  </a:lnTo>
                  <a:lnTo>
                    <a:pt x="60" y="540"/>
                  </a:lnTo>
                  <a:lnTo>
                    <a:pt x="72" y="558"/>
                  </a:lnTo>
                  <a:lnTo>
                    <a:pt x="84" y="574"/>
                  </a:lnTo>
                  <a:lnTo>
                    <a:pt x="98" y="590"/>
                  </a:lnTo>
                  <a:lnTo>
                    <a:pt x="112" y="604"/>
                  </a:lnTo>
                  <a:lnTo>
                    <a:pt x="128" y="618"/>
                  </a:lnTo>
                  <a:lnTo>
                    <a:pt x="144" y="632"/>
                  </a:lnTo>
                  <a:lnTo>
                    <a:pt x="144" y="632"/>
                  </a:lnTo>
                  <a:lnTo>
                    <a:pt x="156" y="642"/>
                  </a:lnTo>
                  <a:lnTo>
                    <a:pt x="168" y="654"/>
                  </a:lnTo>
                  <a:lnTo>
                    <a:pt x="178" y="668"/>
                  </a:lnTo>
                  <a:lnTo>
                    <a:pt x="186" y="684"/>
                  </a:lnTo>
                  <a:lnTo>
                    <a:pt x="192" y="700"/>
                  </a:lnTo>
                  <a:lnTo>
                    <a:pt x="196" y="718"/>
                  </a:lnTo>
                  <a:lnTo>
                    <a:pt x="200" y="736"/>
                  </a:lnTo>
                  <a:lnTo>
                    <a:pt x="200" y="754"/>
                  </a:lnTo>
                  <a:lnTo>
                    <a:pt x="200" y="754"/>
                  </a:lnTo>
                  <a:lnTo>
                    <a:pt x="202" y="770"/>
                  </a:lnTo>
                  <a:lnTo>
                    <a:pt x="206" y="784"/>
                  </a:lnTo>
                  <a:lnTo>
                    <a:pt x="212" y="798"/>
                  </a:lnTo>
                  <a:lnTo>
                    <a:pt x="220" y="808"/>
                  </a:lnTo>
                  <a:lnTo>
                    <a:pt x="230" y="818"/>
                  </a:lnTo>
                  <a:lnTo>
                    <a:pt x="240" y="826"/>
                  </a:lnTo>
                  <a:lnTo>
                    <a:pt x="252" y="830"/>
                  </a:lnTo>
                  <a:lnTo>
                    <a:pt x="266" y="832"/>
                  </a:lnTo>
                  <a:lnTo>
                    <a:pt x="346" y="832"/>
                  </a:lnTo>
                  <a:lnTo>
                    <a:pt x="346" y="832"/>
                  </a:lnTo>
                  <a:lnTo>
                    <a:pt x="360" y="830"/>
                  </a:lnTo>
                  <a:lnTo>
                    <a:pt x="372" y="826"/>
                  </a:lnTo>
                  <a:lnTo>
                    <a:pt x="382" y="818"/>
                  </a:lnTo>
                  <a:lnTo>
                    <a:pt x="392" y="808"/>
                  </a:lnTo>
                  <a:lnTo>
                    <a:pt x="400" y="798"/>
                  </a:lnTo>
                  <a:lnTo>
                    <a:pt x="406" y="784"/>
                  </a:lnTo>
                  <a:lnTo>
                    <a:pt x="410" y="770"/>
                  </a:lnTo>
                  <a:lnTo>
                    <a:pt x="412" y="754"/>
                  </a:lnTo>
                  <a:lnTo>
                    <a:pt x="412" y="744"/>
                  </a:lnTo>
                  <a:lnTo>
                    <a:pt x="412" y="744"/>
                  </a:lnTo>
                  <a:lnTo>
                    <a:pt x="412" y="728"/>
                  </a:lnTo>
                  <a:lnTo>
                    <a:pt x="416" y="710"/>
                  </a:lnTo>
                  <a:lnTo>
                    <a:pt x="420" y="694"/>
                  </a:lnTo>
                  <a:lnTo>
                    <a:pt x="428" y="680"/>
                  </a:lnTo>
                  <a:lnTo>
                    <a:pt x="436" y="666"/>
                  </a:lnTo>
                  <a:lnTo>
                    <a:pt x="444" y="654"/>
                  </a:lnTo>
                  <a:lnTo>
                    <a:pt x="456" y="642"/>
                  </a:lnTo>
                  <a:lnTo>
                    <a:pt x="468" y="632"/>
                  </a:lnTo>
                  <a:lnTo>
                    <a:pt x="468" y="632"/>
                  </a:lnTo>
                  <a:lnTo>
                    <a:pt x="484" y="620"/>
                  </a:lnTo>
                  <a:lnTo>
                    <a:pt x="498" y="606"/>
                  </a:lnTo>
                  <a:lnTo>
                    <a:pt x="514" y="590"/>
                  </a:lnTo>
                  <a:lnTo>
                    <a:pt x="528" y="576"/>
                  </a:lnTo>
                  <a:lnTo>
                    <a:pt x="540" y="558"/>
                  </a:lnTo>
                  <a:lnTo>
                    <a:pt x="552" y="540"/>
                  </a:lnTo>
                  <a:lnTo>
                    <a:pt x="562" y="522"/>
                  </a:lnTo>
                  <a:lnTo>
                    <a:pt x="572" y="504"/>
                  </a:lnTo>
                  <a:lnTo>
                    <a:pt x="582" y="484"/>
                  </a:lnTo>
                  <a:lnTo>
                    <a:pt x="590" y="462"/>
                  </a:lnTo>
                  <a:lnTo>
                    <a:pt x="596" y="440"/>
                  </a:lnTo>
                  <a:lnTo>
                    <a:pt x="602" y="418"/>
                  </a:lnTo>
                  <a:lnTo>
                    <a:pt x="608" y="396"/>
                  </a:lnTo>
                  <a:lnTo>
                    <a:pt x="610" y="372"/>
                  </a:lnTo>
                  <a:lnTo>
                    <a:pt x="612" y="350"/>
                  </a:lnTo>
                  <a:lnTo>
                    <a:pt x="612" y="324"/>
                  </a:lnTo>
                  <a:lnTo>
                    <a:pt x="612" y="324"/>
                  </a:lnTo>
                  <a:lnTo>
                    <a:pt x="612" y="298"/>
                  </a:lnTo>
                  <a:lnTo>
                    <a:pt x="610" y="274"/>
                  </a:lnTo>
                  <a:lnTo>
                    <a:pt x="606" y="248"/>
                  </a:lnTo>
                  <a:lnTo>
                    <a:pt x="600" y="224"/>
                  </a:lnTo>
                  <a:lnTo>
                    <a:pt x="594" y="200"/>
                  </a:lnTo>
                  <a:lnTo>
                    <a:pt x="586" y="178"/>
                  </a:lnTo>
                  <a:lnTo>
                    <a:pt x="578" y="156"/>
                  </a:lnTo>
                  <a:lnTo>
                    <a:pt x="566" y="134"/>
                  </a:lnTo>
                  <a:lnTo>
                    <a:pt x="556" y="114"/>
                  </a:lnTo>
                  <a:lnTo>
                    <a:pt x="542" y="94"/>
                  </a:lnTo>
                  <a:lnTo>
                    <a:pt x="528" y="76"/>
                  </a:lnTo>
                  <a:lnTo>
                    <a:pt x="514" y="60"/>
                  </a:lnTo>
                  <a:lnTo>
                    <a:pt x="498" y="44"/>
                  </a:lnTo>
                  <a:lnTo>
                    <a:pt x="482" y="30"/>
                  </a:lnTo>
                  <a:lnTo>
                    <a:pt x="464" y="16"/>
                  </a:lnTo>
                  <a:lnTo>
                    <a:pt x="446" y="4"/>
                  </a:lnTo>
                  <a:lnTo>
                    <a:pt x="446" y="4"/>
                  </a:lnTo>
                  <a:close/>
                </a:path>
              </a:pathLst>
            </a:custGeom>
            <a:solidFill>
              <a:srgbClr val="FFC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Rectangle 51"/>
            <p:cNvSpPr>
              <a:spLocks noChangeArrowheads="1"/>
            </p:cNvSpPr>
            <p:nvPr userDrawn="1"/>
          </p:nvSpPr>
          <p:spPr bwMode="auto">
            <a:xfrm>
              <a:off x="4340225" y="2930525"/>
              <a:ext cx="396875" cy="3048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52"/>
            <p:cNvSpPr>
              <a:spLocks/>
            </p:cNvSpPr>
            <p:nvPr userDrawn="1"/>
          </p:nvSpPr>
          <p:spPr bwMode="auto">
            <a:xfrm>
              <a:off x="4019550" y="1228725"/>
              <a:ext cx="1050925" cy="346075"/>
            </a:xfrm>
            <a:custGeom>
              <a:avLst/>
              <a:gdLst>
                <a:gd name="T0" fmla="*/ 662 w 662"/>
                <a:gd name="T1" fmla="*/ 110 h 218"/>
                <a:gd name="T2" fmla="*/ 332 w 662"/>
                <a:gd name="T3" fmla="*/ 218 h 218"/>
                <a:gd name="T4" fmla="*/ 0 w 662"/>
                <a:gd name="T5" fmla="*/ 110 h 218"/>
                <a:gd name="T6" fmla="*/ 332 w 662"/>
                <a:gd name="T7" fmla="*/ 0 h 218"/>
                <a:gd name="T8" fmla="*/ 662 w 662"/>
                <a:gd name="T9" fmla="*/ 11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2" h="218">
                  <a:moveTo>
                    <a:pt x="662" y="110"/>
                  </a:moveTo>
                  <a:lnTo>
                    <a:pt x="332" y="218"/>
                  </a:lnTo>
                  <a:lnTo>
                    <a:pt x="0" y="110"/>
                  </a:lnTo>
                  <a:lnTo>
                    <a:pt x="332" y="0"/>
                  </a:lnTo>
                  <a:lnTo>
                    <a:pt x="662" y="110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53"/>
            <p:cNvSpPr>
              <a:spLocks/>
            </p:cNvSpPr>
            <p:nvPr userDrawn="1"/>
          </p:nvSpPr>
          <p:spPr bwMode="auto">
            <a:xfrm>
              <a:off x="4997450" y="1644650"/>
              <a:ext cx="127000" cy="209550"/>
            </a:xfrm>
            <a:custGeom>
              <a:avLst/>
              <a:gdLst>
                <a:gd name="T0" fmla="*/ 80 w 80"/>
                <a:gd name="T1" fmla="*/ 132 h 132"/>
                <a:gd name="T2" fmla="*/ 0 w 80"/>
                <a:gd name="T3" fmla="*/ 132 h 132"/>
                <a:gd name="T4" fmla="*/ 0 w 80"/>
                <a:gd name="T5" fmla="*/ 36 h 132"/>
                <a:gd name="T6" fmla="*/ 0 w 80"/>
                <a:gd name="T7" fmla="*/ 36 h 132"/>
                <a:gd name="T8" fmla="*/ 2 w 80"/>
                <a:gd name="T9" fmla="*/ 28 h 132"/>
                <a:gd name="T10" fmla="*/ 4 w 80"/>
                <a:gd name="T11" fmla="*/ 22 h 132"/>
                <a:gd name="T12" fmla="*/ 8 w 80"/>
                <a:gd name="T13" fmla="*/ 16 h 132"/>
                <a:gd name="T14" fmla="*/ 12 w 80"/>
                <a:gd name="T15" fmla="*/ 10 h 132"/>
                <a:gd name="T16" fmla="*/ 16 w 80"/>
                <a:gd name="T17" fmla="*/ 6 h 132"/>
                <a:gd name="T18" fmla="*/ 22 w 80"/>
                <a:gd name="T19" fmla="*/ 2 h 132"/>
                <a:gd name="T20" fmla="*/ 30 w 80"/>
                <a:gd name="T21" fmla="*/ 0 h 132"/>
                <a:gd name="T22" fmla="*/ 36 w 80"/>
                <a:gd name="T23" fmla="*/ 0 h 132"/>
                <a:gd name="T24" fmla="*/ 44 w 80"/>
                <a:gd name="T25" fmla="*/ 0 h 132"/>
                <a:gd name="T26" fmla="*/ 44 w 80"/>
                <a:gd name="T27" fmla="*/ 0 h 132"/>
                <a:gd name="T28" fmla="*/ 50 w 80"/>
                <a:gd name="T29" fmla="*/ 0 h 132"/>
                <a:gd name="T30" fmla="*/ 58 w 80"/>
                <a:gd name="T31" fmla="*/ 2 h 132"/>
                <a:gd name="T32" fmla="*/ 64 w 80"/>
                <a:gd name="T33" fmla="*/ 6 h 132"/>
                <a:gd name="T34" fmla="*/ 68 w 80"/>
                <a:gd name="T35" fmla="*/ 10 h 132"/>
                <a:gd name="T36" fmla="*/ 74 w 80"/>
                <a:gd name="T37" fmla="*/ 16 h 132"/>
                <a:gd name="T38" fmla="*/ 76 w 80"/>
                <a:gd name="T39" fmla="*/ 22 h 132"/>
                <a:gd name="T40" fmla="*/ 78 w 80"/>
                <a:gd name="T41" fmla="*/ 28 h 132"/>
                <a:gd name="T42" fmla="*/ 80 w 80"/>
                <a:gd name="T43" fmla="*/ 36 h 132"/>
                <a:gd name="T44" fmla="*/ 80 w 80"/>
                <a:gd name="T4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0" h="132">
                  <a:moveTo>
                    <a:pt x="80" y="132"/>
                  </a:moveTo>
                  <a:lnTo>
                    <a:pt x="0" y="1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28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2" y="10"/>
                  </a:lnTo>
                  <a:lnTo>
                    <a:pt x="16" y="6"/>
                  </a:lnTo>
                  <a:lnTo>
                    <a:pt x="22" y="2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4" y="6"/>
                  </a:lnTo>
                  <a:lnTo>
                    <a:pt x="68" y="10"/>
                  </a:lnTo>
                  <a:lnTo>
                    <a:pt x="74" y="16"/>
                  </a:lnTo>
                  <a:lnTo>
                    <a:pt x="76" y="22"/>
                  </a:lnTo>
                  <a:lnTo>
                    <a:pt x="78" y="28"/>
                  </a:lnTo>
                  <a:lnTo>
                    <a:pt x="80" y="36"/>
                  </a:lnTo>
                  <a:lnTo>
                    <a:pt x="80" y="132"/>
                  </a:lnTo>
                  <a:close/>
                </a:path>
              </a:pathLst>
            </a:custGeom>
            <a:solidFill>
              <a:srgbClr val="FAE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54"/>
            <p:cNvSpPr>
              <a:spLocks/>
            </p:cNvSpPr>
            <p:nvPr userDrawn="1"/>
          </p:nvSpPr>
          <p:spPr bwMode="auto">
            <a:xfrm>
              <a:off x="4219575" y="1403350"/>
              <a:ext cx="650875" cy="444500"/>
            </a:xfrm>
            <a:custGeom>
              <a:avLst/>
              <a:gdLst>
                <a:gd name="T0" fmla="*/ 36 w 410"/>
                <a:gd name="T1" fmla="*/ 22 h 280"/>
                <a:gd name="T2" fmla="*/ 0 w 410"/>
                <a:gd name="T3" fmla="*/ 280 h 280"/>
                <a:gd name="T4" fmla="*/ 0 w 410"/>
                <a:gd name="T5" fmla="*/ 280 h 280"/>
                <a:gd name="T6" fmla="*/ 24 w 410"/>
                <a:gd name="T7" fmla="*/ 268 h 280"/>
                <a:gd name="T8" fmla="*/ 48 w 410"/>
                <a:gd name="T9" fmla="*/ 260 h 280"/>
                <a:gd name="T10" fmla="*/ 76 w 410"/>
                <a:gd name="T11" fmla="*/ 254 h 280"/>
                <a:gd name="T12" fmla="*/ 102 w 410"/>
                <a:gd name="T13" fmla="*/ 252 h 280"/>
                <a:gd name="T14" fmla="*/ 102 w 410"/>
                <a:gd name="T15" fmla="*/ 252 h 280"/>
                <a:gd name="T16" fmla="*/ 130 w 410"/>
                <a:gd name="T17" fmla="*/ 254 h 280"/>
                <a:gd name="T18" fmla="*/ 156 w 410"/>
                <a:gd name="T19" fmla="*/ 260 h 280"/>
                <a:gd name="T20" fmla="*/ 182 w 410"/>
                <a:gd name="T21" fmla="*/ 268 h 280"/>
                <a:gd name="T22" fmla="*/ 206 w 410"/>
                <a:gd name="T23" fmla="*/ 280 h 280"/>
                <a:gd name="T24" fmla="*/ 206 w 410"/>
                <a:gd name="T25" fmla="*/ 280 h 280"/>
                <a:gd name="T26" fmla="*/ 228 w 410"/>
                <a:gd name="T27" fmla="*/ 268 h 280"/>
                <a:gd name="T28" fmla="*/ 254 w 410"/>
                <a:gd name="T29" fmla="*/ 260 h 280"/>
                <a:gd name="T30" fmla="*/ 280 w 410"/>
                <a:gd name="T31" fmla="*/ 254 h 280"/>
                <a:gd name="T32" fmla="*/ 308 w 410"/>
                <a:gd name="T33" fmla="*/ 252 h 280"/>
                <a:gd name="T34" fmla="*/ 308 w 410"/>
                <a:gd name="T35" fmla="*/ 252 h 280"/>
                <a:gd name="T36" fmla="*/ 336 w 410"/>
                <a:gd name="T37" fmla="*/ 254 h 280"/>
                <a:gd name="T38" fmla="*/ 362 w 410"/>
                <a:gd name="T39" fmla="*/ 260 h 280"/>
                <a:gd name="T40" fmla="*/ 386 w 410"/>
                <a:gd name="T41" fmla="*/ 268 h 280"/>
                <a:gd name="T42" fmla="*/ 410 w 410"/>
                <a:gd name="T43" fmla="*/ 280 h 280"/>
                <a:gd name="T44" fmla="*/ 374 w 410"/>
                <a:gd name="T45" fmla="*/ 22 h 280"/>
                <a:gd name="T46" fmla="*/ 374 w 410"/>
                <a:gd name="T47" fmla="*/ 22 h 280"/>
                <a:gd name="T48" fmla="*/ 338 w 410"/>
                <a:gd name="T49" fmla="*/ 12 h 280"/>
                <a:gd name="T50" fmla="*/ 296 w 410"/>
                <a:gd name="T51" fmla="*/ 6 h 280"/>
                <a:gd name="T52" fmla="*/ 252 w 410"/>
                <a:gd name="T53" fmla="*/ 0 h 280"/>
                <a:gd name="T54" fmla="*/ 206 w 410"/>
                <a:gd name="T55" fmla="*/ 0 h 280"/>
                <a:gd name="T56" fmla="*/ 206 w 410"/>
                <a:gd name="T57" fmla="*/ 0 h 280"/>
                <a:gd name="T58" fmla="*/ 158 w 410"/>
                <a:gd name="T59" fmla="*/ 0 h 280"/>
                <a:gd name="T60" fmla="*/ 114 w 410"/>
                <a:gd name="T61" fmla="*/ 6 h 280"/>
                <a:gd name="T62" fmla="*/ 74 w 410"/>
                <a:gd name="T63" fmla="*/ 12 h 280"/>
                <a:gd name="T64" fmla="*/ 36 w 410"/>
                <a:gd name="T65" fmla="*/ 22 h 280"/>
                <a:gd name="T66" fmla="*/ 36 w 410"/>
                <a:gd name="T67" fmla="*/ 22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0" h="280">
                  <a:moveTo>
                    <a:pt x="36" y="22"/>
                  </a:moveTo>
                  <a:lnTo>
                    <a:pt x="0" y="280"/>
                  </a:lnTo>
                  <a:lnTo>
                    <a:pt x="0" y="280"/>
                  </a:lnTo>
                  <a:lnTo>
                    <a:pt x="24" y="268"/>
                  </a:lnTo>
                  <a:lnTo>
                    <a:pt x="48" y="260"/>
                  </a:lnTo>
                  <a:lnTo>
                    <a:pt x="76" y="254"/>
                  </a:lnTo>
                  <a:lnTo>
                    <a:pt x="102" y="252"/>
                  </a:lnTo>
                  <a:lnTo>
                    <a:pt x="102" y="252"/>
                  </a:lnTo>
                  <a:lnTo>
                    <a:pt x="130" y="254"/>
                  </a:lnTo>
                  <a:lnTo>
                    <a:pt x="156" y="260"/>
                  </a:lnTo>
                  <a:lnTo>
                    <a:pt x="182" y="268"/>
                  </a:lnTo>
                  <a:lnTo>
                    <a:pt x="206" y="280"/>
                  </a:lnTo>
                  <a:lnTo>
                    <a:pt x="206" y="280"/>
                  </a:lnTo>
                  <a:lnTo>
                    <a:pt x="228" y="268"/>
                  </a:lnTo>
                  <a:lnTo>
                    <a:pt x="254" y="260"/>
                  </a:lnTo>
                  <a:lnTo>
                    <a:pt x="280" y="254"/>
                  </a:lnTo>
                  <a:lnTo>
                    <a:pt x="308" y="252"/>
                  </a:lnTo>
                  <a:lnTo>
                    <a:pt x="308" y="252"/>
                  </a:lnTo>
                  <a:lnTo>
                    <a:pt x="336" y="254"/>
                  </a:lnTo>
                  <a:lnTo>
                    <a:pt x="362" y="260"/>
                  </a:lnTo>
                  <a:lnTo>
                    <a:pt x="386" y="268"/>
                  </a:lnTo>
                  <a:lnTo>
                    <a:pt x="410" y="280"/>
                  </a:lnTo>
                  <a:lnTo>
                    <a:pt x="374" y="22"/>
                  </a:lnTo>
                  <a:lnTo>
                    <a:pt x="374" y="22"/>
                  </a:lnTo>
                  <a:lnTo>
                    <a:pt x="338" y="12"/>
                  </a:lnTo>
                  <a:lnTo>
                    <a:pt x="296" y="6"/>
                  </a:lnTo>
                  <a:lnTo>
                    <a:pt x="252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158" y="0"/>
                  </a:lnTo>
                  <a:lnTo>
                    <a:pt x="114" y="6"/>
                  </a:lnTo>
                  <a:lnTo>
                    <a:pt x="74" y="12"/>
                  </a:lnTo>
                  <a:lnTo>
                    <a:pt x="36" y="22"/>
                  </a:lnTo>
                  <a:lnTo>
                    <a:pt x="36" y="22"/>
                  </a:ln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55"/>
            <p:cNvSpPr>
              <a:spLocks/>
            </p:cNvSpPr>
            <p:nvPr userDrawn="1"/>
          </p:nvSpPr>
          <p:spPr bwMode="auto">
            <a:xfrm>
              <a:off x="5080000" y="2247900"/>
              <a:ext cx="92075" cy="88900"/>
            </a:xfrm>
            <a:custGeom>
              <a:avLst/>
              <a:gdLst>
                <a:gd name="T0" fmla="*/ 8 w 58"/>
                <a:gd name="T1" fmla="*/ 8 h 56"/>
                <a:gd name="T2" fmla="*/ 8 w 58"/>
                <a:gd name="T3" fmla="*/ 8 h 56"/>
                <a:gd name="T4" fmla="*/ 2 w 58"/>
                <a:gd name="T5" fmla="*/ 18 h 56"/>
                <a:gd name="T6" fmla="*/ 0 w 58"/>
                <a:gd name="T7" fmla="*/ 28 h 56"/>
                <a:gd name="T8" fmla="*/ 0 w 58"/>
                <a:gd name="T9" fmla="*/ 28 h 56"/>
                <a:gd name="T10" fmla="*/ 2 w 58"/>
                <a:gd name="T11" fmla="*/ 38 h 56"/>
                <a:gd name="T12" fmla="*/ 8 w 58"/>
                <a:gd name="T13" fmla="*/ 48 h 56"/>
                <a:gd name="T14" fmla="*/ 8 w 58"/>
                <a:gd name="T15" fmla="*/ 48 h 56"/>
                <a:gd name="T16" fmla="*/ 18 w 58"/>
                <a:gd name="T17" fmla="*/ 54 h 56"/>
                <a:gd name="T18" fmla="*/ 28 w 58"/>
                <a:gd name="T19" fmla="*/ 56 h 56"/>
                <a:gd name="T20" fmla="*/ 28 w 58"/>
                <a:gd name="T21" fmla="*/ 56 h 56"/>
                <a:gd name="T22" fmla="*/ 40 w 58"/>
                <a:gd name="T23" fmla="*/ 54 h 56"/>
                <a:gd name="T24" fmla="*/ 48 w 58"/>
                <a:gd name="T25" fmla="*/ 48 h 56"/>
                <a:gd name="T26" fmla="*/ 48 w 58"/>
                <a:gd name="T27" fmla="*/ 48 h 56"/>
                <a:gd name="T28" fmla="*/ 52 w 58"/>
                <a:gd name="T29" fmla="*/ 44 h 56"/>
                <a:gd name="T30" fmla="*/ 54 w 58"/>
                <a:gd name="T31" fmla="*/ 38 h 56"/>
                <a:gd name="T32" fmla="*/ 58 w 58"/>
                <a:gd name="T33" fmla="*/ 28 h 56"/>
                <a:gd name="T34" fmla="*/ 58 w 58"/>
                <a:gd name="T35" fmla="*/ 28 h 56"/>
                <a:gd name="T36" fmla="*/ 54 w 58"/>
                <a:gd name="T37" fmla="*/ 18 h 56"/>
                <a:gd name="T38" fmla="*/ 52 w 58"/>
                <a:gd name="T39" fmla="*/ 12 h 56"/>
                <a:gd name="T40" fmla="*/ 48 w 58"/>
                <a:gd name="T41" fmla="*/ 8 h 56"/>
                <a:gd name="T42" fmla="*/ 48 w 58"/>
                <a:gd name="T43" fmla="*/ 8 h 56"/>
                <a:gd name="T44" fmla="*/ 44 w 58"/>
                <a:gd name="T45" fmla="*/ 4 h 56"/>
                <a:gd name="T46" fmla="*/ 40 w 58"/>
                <a:gd name="T47" fmla="*/ 2 h 56"/>
                <a:gd name="T48" fmla="*/ 28 w 58"/>
                <a:gd name="T49" fmla="*/ 0 h 56"/>
                <a:gd name="T50" fmla="*/ 18 w 58"/>
                <a:gd name="T51" fmla="*/ 2 h 56"/>
                <a:gd name="T52" fmla="*/ 12 w 58"/>
                <a:gd name="T53" fmla="*/ 4 h 56"/>
                <a:gd name="T54" fmla="*/ 8 w 58"/>
                <a:gd name="T55" fmla="*/ 8 h 56"/>
                <a:gd name="T56" fmla="*/ 8 w 58"/>
                <a:gd name="T57" fmla="*/ 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56">
                  <a:moveTo>
                    <a:pt x="8" y="8"/>
                  </a:moveTo>
                  <a:lnTo>
                    <a:pt x="8" y="8"/>
                  </a:lnTo>
                  <a:lnTo>
                    <a:pt x="2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40" y="54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2" y="44"/>
                  </a:lnTo>
                  <a:lnTo>
                    <a:pt x="54" y="38"/>
                  </a:lnTo>
                  <a:lnTo>
                    <a:pt x="58" y="28"/>
                  </a:lnTo>
                  <a:lnTo>
                    <a:pt x="58" y="28"/>
                  </a:lnTo>
                  <a:lnTo>
                    <a:pt x="54" y="18"/>
                  </a:lnTo>
                  <a:lnTo>
                    <a:pt x="52" y="12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2" y="4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3131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56"/>
            <p:cNvSpPr>
              <a:spLocks noEditPoints="1"/>
            </p:cNvSpPr>
            <p:nvPr userDrawn="1"/>
          </p:nvSpPr>
          <p:spPr bwMode="auto">
            <a:xfrm>
              <a:off x="3968750" y="1203325"/>
              <a:ext cx="1206500" cy="2057400"/>
            </a:xfrm>
            <a:custGeom>
              <a:avLst/>
              <a:gdLst>
                <a:gd name="T0" fmla="*/ 722 w 760"/>
                <a:gd name="T1" fmla="*/ 262 h 1296"/>
                <a:gd name="T2" fmla="*/ 726 w 760"/>
                <a:gd name="T3" fmla="*/ 120 h 1296"/>
                <a:gd name="T4" fmla="*/ 380 w 760"/>
                <a:gd name="T5" fmla="*/ 0 h 1296"/>
                <a:gd name="T6" fmla="*/ 34 w 760"/>
                <a:gd name="T7" fmla="*/ 126 h 1296"/>
                <a:gd name="T8" fmla="*/ 160 w 760"/>
                <a:gd name="T9" fmla="*/ 396 h 1296"/>
                <a:gd name="T10" fmla="*/ 78 w 760"/>
                <a:gd name="T11" fmla="*/ 476 h 1296"/>
                <a:gd name="T12" fmla="*/ 10 w 760"/>
                <a:gd name="T13" fmla="*/ 612 h 1296"/>
                <a:gd name="T14" fmla="*/ 2 w 760"/>
                <a:gd name="T15" fmla="*/ 746 h 1296"/>
                <a:gd name="T16" fmla="*/ 58 w 760"/>
                <a:gd name="T17" fmla="*/ 904 h 1296"/>
                <a:gd name="T18" fmla="*/ 178 w 760"/>
                <a:gd name="T19" fmla="*/ 1024 h 1296"/>
                <a:gd name="T20" fmla="*/ 228 w 760"/>
                <a:gd name="T21" fmla="*/ 1088 h 1296"/>
                <a:gd name="T22" fmla="*/ 240 w 760"/>
                <a:gd name="T23" fmla="*/ 1292 h 1296"/>
                <a:gd name="T24" fmla="*/ 516 w 760"/>
                <a:gd name="T25" fmla="*/ 1286 h 1296"/>
                <a:gd name="T26" fmla="*/ 536 w 760"/>
                <a:gd name="T27" fmla="*/ 1060 h 1296"/>
                <a:gd name="T28" fmla="*/ 634 w 760"/>
                <a:gd name="T29" fmla="*/ 978 h 1296"/>
                <a:gd name="T30" fmla="*/ 744 w 760"/>
                <a:gd name="T31" fmla="*/ 786 h 1296"/>
                <a:gd name="T32" fmla="*/ 720 w 760"/>
                <a:gd name="T33" fmla="*/ 770 h 1296"/>
                <a:gd name="T34" fmla="*/ 658 w 760"/>
                <a:gd name="T35" fmla="*/ 902 h 1296"/>
                <a:gd name="T36" fmla="*/ 522 w 760"/>
                <a:gd name="T37" fmla="*/ 1026 h 1296"/>
                <a:gd name="T38" fmla="*/ 534 w 760"/>
                <a:gd name="T39" fmla="*/ 674 h 1296"/>
                <a:gd name="T40" fmla="*/ 514 w 760"/>
                <a:gd name="T41" fmla="*/ 662 h 1296"/>
                <a:gd name="T42" fmla="*/ 382 w 760"/>
                <a:gd name="T43" fmla="*/ 664 h 1296"/>
                <a:gd name="T44" fmla="*/ 244 w 760"/>
                <a:gd name="T45" fmla="*/ 664 h 1296"/>
                <a:gd name="T46" fmla="*/ 234 w 760"/>
                <a:gd name="T47" fmla="*/ 662 h 1296"/>
                <a:gd name="T48" fmla="*/ 226 w 760"/>
                <a:gd name="T49" fmla="*/ 664 h 1296"/>
                <a:gd name="T50" fmla="*/ 222 w 760"/>
                <a:gd name="T51" fmla="*/ 668 h 1296"/>
                <a:gd name="T52" fmla="*/ 218 w 760"/>
                <a:gd name="T53" fmla="*/ 676 h 1296"/>
                <a:gd name="T54" fmla="*/ 258 w 760"/>
                <a:gd name="T55" fmla="*/ 1072 h 1296"/>
                <a:gd name="T56" fmla="*/ 194 w 760"/>
                <a:gd name="T57" fmla="*/ 996 h 1296"/>
                <a:gd name="T58" fmla="*/ 84 w 760"/>
                <a:gd name="T59" fmla="*/ 888 h 1296"/>
                <a:gd name="T60" fmla="*/ 34 w 760"/>
                <a:gd name="T61" fmla="*/ 742 h 1296"/>
                <a:gd name="T62" fmla="*/ 56 w 760"/>
                <a:gd name="T63" fmla="*/ 580 h 1296"/>
                <a:gd name="T64" fmla="*/ 180 w 760"/>
                <a:gd name="T65" fmla="*/ 422 h 1296"/>
                <a:gd name="T66" fmla="*/ 278 w 760"/>
                <a:gd name="T67" fmla="*/ 396 h 1296"/>
                <a:gd name="T68" fmla="*/ 388 w 760"/>
                <a:gd name="T69" fmla="*/ 420 h 1296"/>
                <a:gd name="T70" fmla="*/ 502 w 760"/>
                <a:gd name="T71" fmla="*/ 396 h 1296"/>
                <a:gd name="T72" fmla="*/ 608 w 760"/>
                <a:gd name="T73" fmla="*/ 448 h 1296"/>
                <a:gd name="T74" fmla="*/ 704 w 760"/>
                <a:gd name="T75" fmla="*/ 598 h 1296"/>
                <a:gd name="T76" fmla="*/ 734 w 760"/>
                <a:gd name="T77" fmla="*/ 600 h 1296"/>
                <a:gd name="T78" fmla="*/ 680 w 760"/>
                <a:gd name="T79" fmla="*/ 478 h 1296"/>
                <a:gd name="T80" fmla="*/ 572 w 760"/>
                <a:gd name="T81" fmla="*/ 188 h 1296"/>
                <a:gd name="T82" fmla="*/ 652 w 760"/>
                <a:gd name="T83" fmla="*/ 298 h 1296"/>
                <a:gd name="T84" fmla="*/ 664 w 760"/>
                <a:gd name="T85" fmla="*/ 426 h 1296"/>
                <a:gd name="T86" fmla="*/ 760 w 760"/>
                <a:gd name="T87" fmla="*/ 410 h 1296"/>
                <a:gd name="T88" fmla="*/ 310 w 760"/>
                <a:gd name="T89" fmla="*/ 764 h 1296"/>
                <a:gd name="T90" fmla="*/ 452 w 760"/>
                <a:gd name="T91" fmla="*/ 764 h 1296"/>
                <a:gd name="T92" fmla="*/ 486 w 760"/>
                <a:gd name="T93" fmla="*/ 1106 h 1296"/>
                <a:gd name="T94" fmla="*/ 268 w 760"/>
                <a:gd name="T95" fmla="*/ 1264 h 1296"/>
                <a:gd name="T96" fmla="*/ 458 w 760"/>
                <a:gd name="T97" fmla="*/ 364 h 1296"/>
                <a:gd name="T98" fmla="*/ 356 w 760"/>
                <a:gd name="T99" fmla="*/ 376 h 1296"/>
                <a:gd name="T100" fmla="*/ 214 w 760"/>
                <a:gd name="T101" fmla="*/ 372 h 1296"/>
                <a:gd name="T102" fmla="*/ 342 w 760"/>
                <a:gd name="T103" fmla="*/ 144 h 1296"/>
                <a:gd name="T104" fmla="*/ 536 w 760"/>
                <a:gd name="T105" fmla="*/ 160 h 1296"/>
                <a:gd name="T106" fmla="*/ 554 w 760"/>
                <a:gd name="T107" fmla="*/ 132 h 1296"/>
                <a:gd name="T108" fmla="*/ 334 w 760"/>
                <a:gd name="T109" fmla="*/ 110 h 1296"/>
                <a:gd name="T110" fmla="*/ 192 w 760"/>
                <a:gd name="T111" fmla="*/ 154 h 1296"/>
                <a:gd name="T112" fmla="*/ 682 w 760"/>
                <a:gd name="T113" fmla="*/ 314 h 1296"/>
                <a:gd name="T114" fmla="*/ 708 w 760"/>
                <a:gd name="T115" fmla="*/ 294 h 1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60" h="1296">
                  <a:moveTo>
                    <a:pt x="760" y="314"/>
                  </a:moveTo>
                  <a:lnTo>
                    <a:pt x="760" y="314"/>
                  </a:lnTo>
                  <a:lnTo>
                    <a:pt x="758" y="298"/>
                  </a:lnTo>
                  <a:lnTo>
                    <a:pt x="752" y="284"/>
                  </a:lnTo>
                  <a:lnTo>
                    <a:pt x="742" y="274"/>
                  </a:lnTo>
                  <a:lnTo>
                    <a:pt x="730" y="266"/>
                  </a:lnTo>
                  <a:lnTo>
                    <a:pt x="722" y="262"/>
                  </a:lnTo>
                  <a:lnTo>
                    <a:pt x="722" y="138"/>
                  </a:lnTo>
                  <a:lnTo>
                    <a:pt x="724" y="136"/>
                  </a:lnTo>
                  <a:lnTo>
                    <a:pt x="724" y="136"/>
                  </a:lnTo>
                  <a:lnTo>
                    <a:pt x="726" y="130"/>
                  </a:lnTo>
                  <a:lnTo>
                    <a:pt x="728" y="126"/>
                  </a:lnTo>
                  <a:lnTo>
                    <a:pt x="728" y="126"/>
                  </a:lnTo>
                  <a:lnTo>
                    <a:pt x="726" y="120"/>
                  </a:lnTo>
                  <a:lnTo>
                    <a:pt x="724" y="116"/>
                  </a:lnTo>
                  <a:lnTo>
                    <a:pt x="720" y="112"/>
                  </a:lnTo>
                  <a:lnTo>
                    <a:pt x="716" y="110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76" y="2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0" y="112"/>
                  </a:lnTo>
                  <a:lnTo>
                    <a:pt x="38" y="116"/>
                  </a:lnTo>
                  <a:lnTo>
                    <a:pt x="34" y="120"/>
                  </a:lnTo>
                  <a:lnTo>
                    <a:pt x="34" y="126"/>
                  </a:lnTo>
                  <a:lnTo>
                    <a:pt x="34" y="126"/>
                  </a:lnTo>
                  <a:lnTo>
                    <a:pt x="34" y="130"/>
                  </a:lnTo>
                  <a:lnTo>
                    <a:pt x="38" y="136"/>
                  </a:lnTo>
                  <a:lnTo>
                    <a:pt x="40" y="138"/>
                  </a:lnTo>
                  <a:lnTo>
                    <a:pt x="46" y="140"/>
                  </a:lnTo>
                  <a:lnTo>
                    <a:pt x="190" y="188"/>
                  </a:lnTo>
                  <a:lnTo>
                    <a:pt x="160" y="396"/>
                  </a:lnTo>
                  <a:lnTo>
                    <a:pt x="156" y="398"/>
                  </a:lnTo>
                  <a:lnTo>
                    <a:pt x="156" y="398"/>
                  </a:lnTo>
                  <a:lnTo>
                    <a:pt x="138" y="412"/>
                  </a:lnTo>
                  <a:lnTo>
                    <a:pt x="122" y="426"/>
                  </a:lnTo>
                  <a:lnTo>
                    <a:pt x="106" y="442"/>
                  </a:lnTo>
                  <a:lnTo>
                    <a:pt x="92" y="458"/>
                  </a:lnTo>
                  <a:lnTo>
                    <a:pt x="78" y="476"/>
                  </a:lnTo>
                  <a:lnTo>
                    <a:pt x="64" y="494"/>
                  </a:lnTo>
                  <a:lnTo>
                    <a:pt x="52" y="512"/>
                  </a:lnTo>
                  <a:lnTo>
                    <a:pt x="42" y="530"/>
                  </a:lnTo>
                  <a:lnTo>
                    <a:pt x="32" y="550"/>
                  </a:lnTo>
                  <a:lnTo>
                    <a:pt x="24" y="570"/>
                  </a:lnTo>
                  <a:lnTo>
                    <a:pt x="16" y="590"/>
                  </a:lnTo>
                  <a:lnTo>
                    <a:pt x="10" y="612"/>
                  </a:lnTo>
                  <a:lnTo>
                    <a:pt x="6" y="632"/>
                  </a:lnTo>
                  <a:lnTo>
                    <a:pt x="2" y="654"/>
                  </a:lnTo>
                  <a:lnTo>
                    <a:pt x="0" y="676"/>
                  </a:lnTo>
                  <a:lnTo>
                    <a:pt x="0" y="698"/>
                  </a:lnTo>
                  <a:lnTo>
                    <a:pt x="0" y="698"/>
                  </a:lnTo>
                  <a:lnTo>
                    <a:pt x="0" y="722"/>
                  </a:lnTo>
                  <a:lnTo>
                    <a:pt x="2" y="746"/>
                  </a:lnTo>
                  <a:lnTo>
                    <a:pt x="6" y="770"/>
                  </a:lnTo>
                  <a:lnTo>
                    <a:pt x="10" y="794"/>
                  </a:lnTo>
                  <a:lnTo>
                    <a:pt x="16" y="818"/>
                  </a:lnTo>
                  <a:lnTo>
                    <a:pt x="24" y="840"/>
                  </a:lnTo>
                  <a:lnTo>
                    <a:pt x="34" y="862"/>
                  </a:lnTo>
                  <a:lnTo>
                    <a:pt x="44" y="884"/>
                  </a:lnTo>
                  <a:lnTo>
                    <a:pt x="58" y="904"/>
                  </a:lnTo>
                  <a:lnTo>
                    <a:pt x="70" y="924"/>
                  </a:lnTo>
                  <a:lnTo>
                    <a:pt x="86" y="944"/>
                  </a:lnTo>
                  <a:lnTo>
                    <a:pt x="102" y="962"/>
                  </a:lnTo>
                  <a:lnTo>
                    <a:pt x="118" y="978"/>
                  </a:lnTo>
                  <a:lnTo>
                    <a:pt x="138" y="994"/>
                  </a:lnTo>
                  <a:lnTo>
                    <a:pt x="156" y="1010"/>
                  </a:lnTo>
                  <a:lnTo>
                    <a:pt x="178" y="1024"/>
                  </a:lnTo>
                  <a:lnTo>
                    <a:pt x="178" y="1024"/>
                  </a:lnTo>
                  <a:lnTo>
                    <a:pt x="188" y="1032"/>
                  </a:lnTo>
                  <a:lnTo>
                    <a:pt x="200" y="1040"/>
                  </a:lnTo>
                  <a:lnTo>
                    <a:pt x="208" y="1052"/>
                  </a:lnTo>
                  <a:lnTo>
                    <a:pt x="216" y="1062"/>
                  </a:lnTo>
                  <a:lnTo>
                    <a:pt x="224" y="1076"/>
                  </a:lnTo>
                  <a:lnTo>
                    <a:pt x="228" y="1088"/>
                  </a:lnTo>
                  <a:lnTo>
                    <a:pt x="232" y="1102"/>
                  </a:lnTo>
                  <a:lnTo>
                    <a:pt x="234" y="1116"/>
                  </a:lnTo>
                  <a:lnTo>
                    <a:pt x="234" y="1118"/>
                  </a:lnTo>
                  <a:lnTo>
                    <a:pt x="234" y="1280"/>
                  </a:lnTo>
                  <a:lnTo>
                    <a:pt x="234" y="1280"/>
                  </a:lnTo>
                  <a:lnTo>
                    <a:pt x="236" y="1286"/>
                  </a:lnTo>
                  <a:lnTo>
                    <a:pt x="240" y="1292"/>
                  </a:lnTo>
                  <a:lnTo>
                    <a:pt x="244" y="1296"/>
                  </a:lnTo>
                  <a:lnTo>
                    <a:pt x="252" y="1296"/>
                  </a:lnTo>
                  <a:lnTo>
                    <a:pt x="502" y="1296"/>
                  </a:lnTo>
                  <a:lnTo>
                    <a:pt x="502" y="1296"/>
                  </a:lnTo>
                  <a:lnTo>
                    <a:pt x="508" y="1296"/>
                  </a:lnTo>
                  <a:lnTo>
                    <a:pt x="514" y="1292"/>
                  </a:lnTo>
                  <a:lnTo>
                    <a:pt x="516" y="1286"/>
                  </a:lnTo>
                  <a:lnTo>
                    <a:pt x="518" y="1280"/>
                  </a:lnTo>
                  <a:lnTo>
                    <a:pt x="518" y="1110"/>
                  </a:lnTo>
                  <a:lnTo>
                    <a:pt x="518" y="1110"/>
                  </a:lnTo>
                  <a:lnTo>
                    <a:pt x="520" y="1096"/>
                  </a:lnTo>
                  <a:lnTo>
                    <a:pt x="524" y="1084"/>
                  </a:lnTo>
                  <a:lnTo>
                    <a:pt x="530" y="1072"/>
                  </a:lnTo>
                  <a:lnTo>
                    <a:pt x="536" y="1060"/>
                  </a:lnTo>
                  <a:lnTo>
                    <a:pt x="544" y="1050"/>
                  </a:lnTo>
                  <a:lnTo>
                    <a:pt x="554" y="1040"/>
                  </a:lnTo>
                  <a:lnTo>
                    <a:pt x="564" y="1032"/>
                  </a:lnTo>
                  <a:lnTo>
                    <a:pt x="576" y="1024"/>
                  </a:lnTo>
                  <a:lnTo>
                    <a:pt x="576" y="1024"/>
                  </a:lnTo>
                  <a:lnTo>
                    <a:pt x="606" y="1002"/>
                  </a:lnTo>
                  <a:lnTo>
                    <a:pt x="634" y="978"/>
                  </a:lnTo>
                  <a:lnTo>
                    <a:pt x="660" y="952"/>
                  </a:lnTo>
                  <a:lnTo>
                    <a:pt x="684" y="922"/>
                  </a:lnTo>
                  <a:lnTo>
                    <a:pt x="704" y="890"/>
                  </a:lnTo>
                  <a:lnTo>
                    <a:pt x="720" y="858"/>
                  </a:lnTo>
                  <a:lnTo>
                    <a:pt x="734" y="822"/>
                  </a:lnTo>
                  <a:lnTo>
                    <a:pt x="744" y="786"/>
                  </a:lnTo>
                  <a:lnTo>
                    <a:pt x="744" y="786"/>
                  </a:lnTo>
                  <a:lnTo>
                    <a:pt x="744" y="780"/>
                  </a:lnTo>
                  <a:lnTo>
                    <a:pt x="742" y="774"/>
                  </a:lnTo>
                  <a:lnTo>
                    <a:pt x="738" y="770"/>
                  </a:lnTo>
                  <a:lnTo>
                    <a:pt x="732" y="768"/>
                  </a:lnTo>
                  <a:lnTo>
                    <a:pt x="732" y="768"/>
                  </a:lnTo>
                  <a:lnTo>
                    <a:pt x="726" y="766"/>
                  </a:lnTo>
                  <a:lnTo>
                    <a:pt x="720" y="770"/>
                  </a:lnTo>
                  <a:lnTo>
                    <a:pt x="716" y="774"/>
                  </a:lnTo>
                  <a:lnTo>
                    <a:pt x="712" y="780"/>
                  </a:lnTo>
                  <a:lnTo>
                    <a:pt x="712" y="780"/>
                  </a:lnTo>
                  <a:lnTo>
                    <a:pt x="704" y="812"/>
                  </a:lnTo>
                  <a:lnTo>
                    <a:pt x="690" y="844"/>
                  </a:lnTo>
                  <a:lnTo>
                    <a:pt x="676" y="874"/>
                  </a:lnTo>
                  <a:lnTo>
                    <a:pt x="658" y="902"/>
                  </a:lnTo>
                  <a:lnTo>
                    <a:pt x="636" y="930"/>
                  </a:lnTo>
                  <a:lnTo>
                    <a:pt x="612" y="954"/>
                  </a:lnTo>
                  <a:lnTo>
                    <a:pt x="586" y="976"/>
                  </a:lnTo>
                  <a:lnTo>
                    <a:pt x="558" y="996"/>
                  </a:lnTo>
                  <a:lnTo>
                    <a:pt x="558" y="996"/>
                  </a:lnTo>
                  <a:lnTo>
                    <a:pt x="538" y="1010"/>
                  </a:lnTo>
                  <a:lnTo>
                    <a:pt x="522" y="1026"/>
                  </a:lnTo>
                  <a:lnTo>
                    <a:pt x="508" y="1044"/>
                  </a:lnTo>
                  <a:lnTo>
                    <a:pt x="496" y="1066"/>
                  </a:lnTo>
                  <a:lnTo>
                    <a:pt x="494" y="1072"/>
                  </a:lnTo>
                  <a:lnTo>
                    <a:pt x="464" y="1072"/>
                  </a:lnTo>
                  <a:lnTo>
                    <a:pt x="534" y="680"/>
                  </a:lnTo>
                  <a:lnTo>
                    <a:pt x="534" y="680"/>
                  </a:lnTo>
                  <a:lnTo>
                    <a:pt x="534" y="674"/>
                  </a:lnTo>
                  <a:lnTo>
                    <a:pt x="532" y="668"/>
                  </a:lnTo>
                  <a:lnTo>
                    <a:pt x="528" y="664"/>
                  </a:lnTo>
                  <a:lnTo>
                    <a:pt x="522" y="662"/>
                  </a:lnTo>
                  <a:lnTo>
                    <a:pt x="522" y="662"/>
                  </a:lnTo>
                  <a:lnTo>
                    <a:pt x="518" y="662"/>
                  </a:lnTo>
                  <a:lnTo>
                    <a:pt x="516" y="662"/>
                  </a:lnTo>
                  <a:lnTo>
                    <a:pt x="514" y="662"/>
                  </a:lnTo>
                  <a:lnTo>
                    <a:pt x="514" y="662"/>
                  </a:lnTo>
                  <a:lnTo>
                    <a:pt x="508" y="662"/>
                  </a:lnTo>
                  <a:lnTo>
                    <a:pt x="504" y="666"/>
                  </a:lnTo>
                  <a:lnTo>
                    <a:pt x="444" y="724"/>
                  </a:lnTo>
                  <a:lnTo>
                    <a:pt x="386" y="666"/>
                  </a:lnTo>
                  <a:lnTo>
                    <a:pt x="386" y="666"/>
                  </a:lnTo>
                  <a:lnTo>
                    <a:pt x="382" y="664"/>
                  </a:lnTo>
                  <a:lnTo>
                    <a:pt x="374" y="662"/>
                  </a:lnTo>
                  <a:lnTo>
                    <a:pt x="368" y="664"/>
                  </a:lnTo>
                  <a:lnTo>
                    <a:pt x="364" y="666"/>
                  </a:lnTo>
                  <a:lnTo>
                    <a:pt x="304" y="724"/>
                  </a:lnTo>
                  <a:lnTo>
                    <a:pt x="246" y="666"/>
                  </a:lnTo>
                  <a:lnTo>
                    <a:pt x="246" y="666"/>
                  </a:lnTo>
                  <a:lnTo>
                    <a:pt x="244" y="664"/>
                  </a:lnTo>
                  <a:lnTo>
                    <a:pt x="244" y="664"/>
                  </a:lnTo>
                  <a:lnTo>
                    <a:pt x="240" y="662"/>
                  </a:lnTo>
                  <a:lnTo>
                    <a:pt x="240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8" y="662"/>
                  </a:lnTo>
                  <a:lnTo>
                    <a:pt x="234" y="662"/>
                  </a:lnTo>
                  <a:lnTo>
                    <a:pt x="232" y="662"/>
                  </a:lnTo>
                  <a:lnTo>
                    <a:pt x="232" y="662"/>
                  </a:lnTo>
                  <a:lnTo>
                    <a:pt x="230" y="662"/>
                  </a:lnTo>
                  <a:lnTo>
                    <a:pt x="230" y="662"/>
                  </a:lnTo>
                  <a:lnTo>
                    <a:pt x="228" y="662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6" y="664"/>
                  </a:lnTo>
                  <a:lnTo>
                    <a:pt x="224" y="666"/>
                  </a:lnTo>
                  <a:lnTo>
                    <a:pt x="224" y="666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2" y="668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20" y="672"/>
                  </a:lnTo>
                  <a:lnTo>
                    <a:pt x="218" y="674"/>
                  </a:lnTo>
                  <a:lnTo>
                    <a:pt x="218" y="674"/>
                  </a:lnTo>
                  <a:lnTo>
                    <a:pt x="218" y="676"/>
                  </a:lnTo>
                  <a:lnTo>
                    <a:pt x="218" y="678"/>
                  </a:lnTo>
                  <a:lnTo>
                    <a:pt x="218" y="678"/>
                  </a:lnTo>
                  <a:lnTo>
                    <a:pt x="218" y="680"/>
                  </a:lnTo>
                  <a:lnTo>
                    <a:pt x="218" y="680"/>
                  </a:lnTo>
                  <a:lnTo>
                    <a:pt x="218" y="682"/>
                  </a:lnTo>
                  <a:lnTo>
                    <a:pt x="288" y="1072"/>
                  </a:lnTo>
                  <a:lnTo>
                    <a:pt x="258" y="1072"/>
                  </a:lnTo>
                  <a:lnTo>
                    <a:pt x="254" y="1066"/>
                  </a:lnTo>
                  <a:lnTo>
                    <a:pt x="254" y="1066"/>
                  </a:lnTo>
                  <a:lnTo>
                    <a:pt x="244" y="1044"/>
                  </a:lnTo>
                  <a:lnTo>
                    <a:pt x="230" y="1026"/>
                  </a:lnTo>
                  <a:lnTo>
                    <a:pt x="214" y="1010"/>
                  </a:lnTo>
                  <a:lnTo>
                    <a:pt x="194" y="996"/>
                  </a:lnTo>
                  <a:lnTo>
                    <a:pt x="194" y="996"/>
                  </a:lnTo>
                  <a:lnTo>
                    <a:pt x="176" y="982"/>
                  </a:lnTo>
                  <a:lnTo>
                    <a:pt x="158" y="970"/>
                  </a:lnTo>
                  <a:lnTo>
                    <a:pt x="142" y="954"/>
                  </a:lnTo>
                  <a:lnTo>
                    <a:pt x="126" y="938"/>
                  </a:lnTo>
                  <a:lnTo>
                    <a:pt x="110" y="922"/>
                  </a:lnTo>
                  <a:lnTo>
                    <a:pt x="98" y="906"/>
                  </a:lnTo>
                  <a:lnTo>
                    <a:pt x="84" y="888"/>
                  </a:lnTo>
                  <a:lnTo>
                    <a:pt x="74" y="868"/>
                  </a:lnTo>
                  <a:lnTo>
                    <a:pt x="64" y="848"/>
                  </a:lnTo>
                  <a:lnTo>
                    <a:pt x="56" y="828"/>
                  </a:lnTo>
                  <a:lnTo>
                    <a:pt x="48" y="808"/>
                  </a:lnTo>
                  <a:lnTo>
                    <a:pt x="42" y="786"/>
                  </a:lnTo>
                  <a:lnTo>
                    <a:pt x="38" y="764"/>
                  </a:lnTo>
                  <a:lnTo>
                    <a:pt x="34" y="742"/>
                  </a:lnTo>
                  <a:lnTo>
                    <a:pt x="32" y="720"/>
                  </a:lnTo>
                  <a:lnTo>
                    <a:pt x="32" y="698"/>
                  </a:lnTo>
                  <a:lnTo>
                    <a:pt x="32" y="698"/>
                  </a:lnTo>
                  <a:lnTo>
                    <a:pt x="32" y="678"/>
                  </a:lnTo>
                  <a:lnTo>
                    <a:pt x="34" y="658"/>
                  </a:lnTo>
                  <a:lnTo>
                    <a:pt x="42" y="618"/>
                  </a:lnTo>
                  <a:lnTo>
                    <a:pt x="56" y="580"/>
                  </a:lnTo>
                  <a:lnTo>
                    <a:pt x="72" y="544"/>
                  </a:lnTo>
                  <a:lnTo>
                    <a:pt x="92" y="510"/>
                  </a:lnTo>
                  <a:lnTo>
                    <a:pt x="118" y="478"/>
                  </a:lnTo>
                  <a:lnTo>
                    <a:pt x="146" y="450"/>
                  </a:lnTo>
                  <a:lnTo>
                    <a:pt x="178" y="424"/>
                  </a:lnTo>
                  <a:lnTo>
                    <a:pt x="180" y="422"/>
                  </a:lnTo>
                  <a:lnTo>
                    <a:pt x="180" y="422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206" y="410"/>
                  </a:lnTo>
                  <a:lnTo>
                    <a:pt x="230" y="402"/>
                  </a:lnTo>
                  <a:lnTo>
                    <a:pt x="254" y="398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304" y="398"/>
                  </a:lnTo>
                  <a:lnTo>
                    <a:pt x="328" y="402"/>
                  </a:lnTo>
                  <a:lnTo>
                    <a:pt x="350" y="410"/>
                  </a:lnTo>
                  <a:lnTo>
                    <a:pt x="372" y="420"/>
                  </a:lnTo>
                  <a:lnTo>
                    <a:pt x="372" y="420"/>
                  </a:lnTo>
                  <a:lnTo>
                    <a:pt x="380" y="422"/>
                  </a:lnTo>
                  <a:lnTo>
                    <a:pt x="388" y="420"/>
                  </a:lnTo>
                  <a:lnTo>
                    <a:pt x="388" y="420"/>
                  </a:lnTo>
                  <a:lnTo>
                    <a:pt x="410" y="410"/>
                  </a:lnTo>
                  <a:lnTo>
                    <a:pt x="434" y="402"/>
                  </a:lnTo>
                  <a:lnTo>
                    <a:pt x="458" y="398"/>
                  </a:lnTo>
                  <a:lnTo>
                    <a:pt x="484" y="396"/>
                  </a:lnTo>
                  <a:lnTo>
                    <a:pt x="484" y="396"/>
                  </a:lnTo>
                  <a:lnTo>
                    <a:pt x="502" y="396"/>
                  </a:lnTo>
                  <a:lnTo>
                    <a:pt x="522" y="400"/>
                  </a:lnTo>
                  <a:lnTo>
                    <a:pt x="542" y="404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60" y="412"/>
                  </a:lnTo>
                  <a:lnTo>
                    <a:pt x="586" y="430"/>
                  </a:lnTo>
                  <a:lnTo>
                    <a:pt x="608" y="448"/>
                  </a:lnTo>
                  <a:lnTo>
                    <a:pt x="630" y="470"/>
                  </a:lnTo>
                  <a:lnTo>
                    <a:pt x="650" y="492"/>
                  </a:lnTo>
                  <a:lnTo>
                    <a:pt x="666" y="516"/>
                  </a:lnTo>
                  <a:lnTo>
                    <a:pt x="682" y="542"/>
                  </a:lnTo>
                  <a:lnTo>
                    <a:pt x="694" y="570"/>
                  </a:lnTo>
                  <a:lnTo>
                    <a:pt x="704" y="598"/>
                  </a:lnTo>
                  <a:lnTo>
                    <a:pt x="704" y="598"/>
                  </a:lnTo>
                  <a:lnTo>
                    <a:pt x="708" y="602"/>
                  </a:lnTo>
                  <a:lnTo>
                    <a:pt x="712" y="606"/>
                  </a:lnTo>
                  <a:lnTo>
                    <a:pt x="720" y="608"/>
                  </a:lnTo>
                  <a:lnTo>
                    <a:pt x="726" y="608"/>
                  </a:lnTo>
                  <a:lnTo>
                    <a:pt x="726" y="608"/>
                  </a:lnTo>
                  <a:lnTo>
                    <a:pt x="732" y="604"/>
                  </a:lnTo>
                  <a:lnTo>
                    <a:pt x="734" y="600"/>
                  </a:lnTo>
                  <a:lnTo>
                    <a:pt x="734" y="600"/>
                  </a:lnTo>
                  <a:lnTo>
                    <a:pt x="736" y="594"/>
                  </a:lnTo>
                  <a:lnTo>
                    <a:pt x="736" y="588"/>
                  </a:lnTo>
                  <a:lnTo>
                    <a:pt x="736" y="588"/>
                  </a:lnTo>
                  <a:lnTo>
                    <a:pt x="722" y="548"/>
                  </a:lnTo>
                  <a:lnTo>
                    <a:pt x="702" y="512"/>
                  </a:lnTo>
                  <a:lnTo>
                    <a:pt x="680" y="478"/>
                  </a:lnTo>
                  <a:lnTo>
                    <a:pt x="652" y="446"/>
                  </a:lnTo>
                  <a:lnTo>
                    <a:pt x="642" y="434"/>
                  </a:lnTo>
                  <a:lnTo>
                    <a:pt x="630" y="424"/>
                  </a:lnTo>
                  <a:lnTo>
                    <a:pt x="630" y="424"/>
                  </a:lnTo>
                  <a:lnTo>
                    <a:pt x="606" y="404"/>
                  </a:lnTo>
                  <a:lnTo>
                    <a:pt x="602" y="400"/>
                  </a:lnTo>
                  <a:lnTo>
                    <a:pt x="572" y="188"/>
                  </a:lnTo>
                  <a:lnTo>
                    <a:pt x="688" y="150"/>
                  </a:lnTo>
                  <a:lnTo>
                    <a:pt x="688" y="262"/>
                  </a:lnTo>
                  <a:lnTo>
                    <a:pt x="682" y="266"/>
                  </a:lnTo>
                  <a:lnTo>
                    <a:pt x="682" y="266"/>
                  </a:lnTo>
                  <a:lnTo>
                    <a:pt x="668" y="274"/>
                  </a:lnTo>
                  <a:lnTo>
                    <a:pt x="658" y="284"/>
                  </a:lnTo>
                  <a:lnTo>
                    <a:pt x="652" y="298"/>
                  </a:lnTo>
                  <a:lnTo>
                    <a:pt x="650" y="314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412"/>
                  </a:lnTo>
                  <a:lnTo>
                    <a:pt x="652" y="424"/>
                  </a:lnTo>
                  <a:lnTo>
                    <a:pt x="664" y="426"/>
                  </a:lnTo>
                  <a:lnTo>
                    <a:pt x="664" y="426"/>
                  </a:lnTo>
                  <a:lnTo>
                    <a:pt x="666" y="426"/>
                  </a:lnTo>
                  <a:lnTo>
                    <a:pt x="744" y="426"/>
                  </a:lnTo>
                  <a:lnTo>
                    <a:pt x="744" y="426"/>
                  </a:lnTo>
                  <a:lnTo>
                    <a:pt x="750" y="424"/>
                  </a:lnTo>
                  <a:lnTo>
                    <a:pt x="756" y="422"/>
                  </a:lnTo>
                  <a:lnTo>
                    <a:pt x="760" y="416"/>
                  </a:lnTo>
                  <a:lnTo>
                    <a:pt x="760" y="410"/>
                  </a:lnTo>
                  <a:lnTo>
                    <a:pt x="760" y="314"/>
                  </a:lnTo>
                  <a:close/>
                  <a:moveTo>
                    <a:pt x="260" y="726"/>
                  </a:moveTo>
                  <a:lnTo>
                    <a:pt x="294" y="760"/>
                  </a:lnTo>
                  <a:lnTo>
                    <a:pt x="294" y="760"/>
                  </a:lnTo>
                  <a:lnTo>
                    <a:pt x="298" y="764"/>
                  </a:lnTo>
                  <a:lnTo>
                    <a:pt x="304" y="764"/>
                  </a:lnTo>
                  <a:lnTo>
                    <a:pt x="310" y="764"/>
                  </a:lnTo>
                  <a:lnTo>
                    <a:pt x="316" y="760"/>
                  </a:lnTo>
                  <a:lnTo>
                    <a:pt x="374" y="702"/>
                  </a:lnTo>
                  <a:lnTo>
                    <a:pt x="434" y="760"/>
                  </a:lnTo>
                  <a:lnTo>
                    <a:pt x="434" y="760"/>
                  </a:lnTo>
                  <a:lnTo>
                    <a:pt x="438" y="764"/>
                  </a:lnTo>
                  <a:lnTo>
                    <a:pt x="444" y="764"/>
                  </a:lnTo>
                  <a:lnTo>
                    <a:pt x="452" y="764"/>
                  </a:lnTo>
                  <a:lnTo>
                    <a:pt x="456" y="760"/>
                  </a:lnTo>
                  <a:lnTo>
                    <a:pt x="494" y="722"/>
                  </a:lnTo>
                  <a:lnTo>
                    <a:pt x="432" y="1072"/>
                  </a:lnTo>
                  <a:lnTo>
                    <a:pt x="322" y="1072"/>
                  </a:lnTo>
                  <a:lnTo>
                    <a:pt x="260" y="726"/>
                  </a:lnTo>
                  <a:close/>
                  <a:moveTo>
                    <a:pt x="268" y="1106"/>
                  </a:moveTo>
                  <a:lnTo>
                    <a:pt x="486" y="1106"/>
                  </a:lnTo>
                  <a:lnTo>
                    <a:pt x="486" y="1168"/>
                  </a:lnTo>
                  <a:lnTo>
                    <a:pt x="268" y="1168"/>
                  </a:lnTo>
                  <a:lnTo>
                    <a:pt x="268" y="1106"/>
                  </a:lnTo>
                  <a:close/>
                  <a:moveTo>
                    <a:pt x="268" y="1200"/>
                  </a:moveTo>
                  <a:lnTo>
                    <a:pt x="486" y="1200"/>
                  </a:lnTo>
                  <a:lnTo>
                    <a:pt x="486" y="1264"/>
                  </a:lnTo>
                  <a:lnTo>
                    <a:pt x="268" y="1264"/>
                  </a:lnTo>
                  <a:lnTo>
                    <a:pt x="268" y="1200"/>
                  </a:lnTo>
                  <a:close/>
                  <a:moveTo>
                    <a:pt x="548" y="372"/>
                  </a:moveTo>
                  <a:lnTo>
                    <a:pt x="548" y="372"/>
                  </a:lnTo>
                  <a:lnTo>
                    <a:pt x="516" y="366"/>
                  </a:lnTo>
                  <a:lnTo>
                    <a:pt x="484" y="362"/>
                  </a:lnTo>
                  <a:lnTo>
                    <a:pt x="484" y="362"/>
                  </a:lnTo>
                  <a:lnTo>
                    <a:pt x="458" y="364"/>
                  </a:lnTo>
                  <a:lnTo>
                    <a:pt x="434" y="368"/>
                  </a:lnTo>
                  <a:lnTo>
                    <a:pt x="410" y="376"/>
                  </a:lnTo>
                  <a:lnTo>
                    <a:pt x="386" y="384"/>
                  </a:lnTo>
                  <a:lnTo>
                    <a:pt x="380" y="388"/>
                  </a:lnTo>
                  <a:lnTo>
                    <a:pt x="376" y="384"/>
                  </a:lnTo>
                  <a:lnTo>
                    <a:pt x="376" y="384"/>
                  </a:lnTo>
                  <a:lnTo>
                    <a:pt x="356" y="376"/>
                  </a:lnTo>
                  <a:lnTo>
                    <a:pt x="336" y="370"/>
                  </a:lnTo>
                  <a:lnTo>
                    <a:pt x="316" y="366"/>
                  </a:lnTo>
                  <a:lnTo>
                    <a:pt x="296" y="364"/>
                  </a:lnTo>
                  <a:lnTo>
                    <a:pt x="276" y="362"/>
                  </a:lnTo>
                  <a:lnTo>
                    <a:pt x="254" y="364"/>
                  </a:lnTo>
                  <a:lnTo>
                    <a:pt x="234" y="368"/>
                  </a:lnTo>
                  <a:lnTo>
                    <a:pt x="214" y="372"/>
                  </a:lnTo>
                  <a:lnTo>
                    <a:pt x="196" y="378"/>
                  </a:lnTo>
                  <a:lnTo>
                    <a:pt x="226" y="160"/>
                  </a:lnTo>
                  <a:lnTo>
                    <a:pt x="234" y="158"/>
                  </a:lnTo>
                  <a:lnTo>
                    <a:pt x="234" y="158"/>
                  </a:lnTo>
                  <a:lnTo>
                    <a:pt x="268" y="152"/>
                  </a:lnTo>
                  <a:lnTo>
                    <a:pt x="304" y="146"/>
                  </a:lnTo>
                  <a:lnTo>
                    <a:pt x="342" y="144"/>
                  </a:lnTo>
                  <a:lnTo>
                    <a:pt x="380" y="142"/>
                  </a:lnTo>
                  <a:lnTo>
                    <a:pt x="380" y="142"/>
                  </a:lnTo>
                  <a:lnTo>
                    <a:pt x="420" y="144"/>
                  </a:lnTo>
                  <a:lnTo>
                    <a:pt x="458" y="146"/>
                  </a:lnTo>
                  <a:lnTo>
                    <a:pt x="494" y="152"/>
                  </a:lnTo>
                  <a:lnTo>
                    <a:pt x="528" y="158"/>
                  </a:lnTo>
                  <a:lnTo>
                    <a:pt x="536" y="160"/>
                  </a:lnTo>
                  <a:lnTo>
                    <a:pt x="566" y="378"/>
                  </a:lnTo>
                  <a:lnTo>
                    <a:pt x="548" y="372"/>
                  </a:lnTo>
                  <a:close/>
                  <a:moveTo>
                    <a:pt x="570" y="154"/>
                  </a:moveTo>
                  <a:lnTo>
                    <a:pt x="566" y="144"/>
                  </a:lnTo>
                  <a:lnTo>
                    <a:pt x="566" y="144"/>
                  </a:lnTo>
                  <a:lnTo>
                    <a:pt x="562" y="136"/>
                  </a:lnTo>
                  <a:lnTo>
                    <a:pt x="554" y="132"/>
                  </a:lnTo>
                  <a:lnTo>
                    <a:pt x="554" y="132"/>
                  </a:lnTo>
                  <a:lnTo>
                    <a:pt x="516" y="122"/>
                  </a:lnTo>
                  <a:lnTo>
                    <a:pt x="474" y="116"/>
                  </a:lnTo>
                  <a:lnTo>
                    <a:pt x="428" y="110"/>
                  </a:lnTo>
                  <a:lnTo>
                    <a:pt x="380" y="108"/>
                  </a:lnTo>
                  <a:lnTo>
                    <a:pt x="380" y="108"/>
                  </a:lnTo>
                  <a:lnTo>
                    <a:pt x="334" y="110"/>
                  </a:lnTo>
                  <a:lnTo>
                    <a:pt x="288" y="116"/>
                  </a:lnTo>
                  <a:lnTo>
                    <a:pt x="246" y="122"/>
                  </a:lnTo>
                  <a:lnTo>
                    <a:pt x="206" y="132"/>
                  </a:lnTo>
                  <a:lnTo>
                    <a:pt x="206" y="132"/>
                  </a:lnTo>
                  <a:lnTo>
                    <a:pt x="200" y="136"/>
                  </a:lnTo>
                  <a:lnTo>
                    <a:pt x="196" y="144"/>
                  </a:lnTo>
                  <a:lnTo>
                    <a:pt x="192" y="154"/>
                  </a:lnTo>
                  <a:lnTo>
                    <a:pt x="102" y="126"/>
                  </a:lnTo>
                  <a:lnTo>
                    <a:pt x="380" y="34"/>
                  </a:lnTo>
                  <a:lnTo>
                    <a:pt x="658" y="126"/>
                  </a:lnTo>
                  <a:lnTo>
                    <a:pt x="570" y="154"/>
                  </a:lnTo>
                  <a:close/>
                  <a:moveTo>
                    <a:pt x="728" y="394"/>
                  </a:moveTo>
                  <a:lnTo>
                    <a:pt x="682" y="394"/>
                  </a:lnTo>
                  <a:lnTo>
                    <a:pt x="682" y="314"/>
                  </a:lnTo>
                  <a:lnTo>
                    <a:pt x="682" y="314"/>
                  </a:lnTo>
                  <a:lnTo>
                    <a:pt x="684" y="306"/>
                  </a:lnTo>
                  <a:lnTo>
                    <a:pt x="688" y="300"/>
                  </a:lnTo>
                  <a:lnTo>
                    <a:pt x="694" y="296"/>
                  </a:lnTo>
                  <a:lnTo>
                    <a:pt x="702" y="294"/>
                  </a:lnTo>
                  <a:lnTo>
                    <a:pt x="708" y="294"/>
                  </a:lnTo>
                  <a:lnTo>
                    <a:pt x="708" y="294"/>
                  </a:lnTo>
                  <a:lnTo>
                    <a:pt x="716" y="296"/>
                  </a:lnTo>
                  <a:lnTo>
                    <a:pt x="722" y="300"/>
                  </a:lnTo>
                  <a:lnTo>
                    <a:pt x="726" y="306"/>
                  </a:lnTo>
                  <a:lnTo>
                    <a:pt x="728" y="314"/>
                  </a:lnTo>
                  <a:lnTo>
                    <a:pt x="728" y="394"/>
                  </a:lnTo>
                  <a:close/>
                </a:path>
              </a:pathLst>
            </a:custGeom>
            <a:solidFill>
              <a:srgbClr val="40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31" name="이등변 삼각형 30"/>
          <p:cNvSpPr/>
          <p:nvPr/>
        </p:nvSpPr>
        <p:spPr>
          <a:xfrm rot="16200000">
            <a:off x="5755963" y="4415960"/>
            <a:ext cx="2458767" cy="146619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3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62504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유혹 이기기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700784"/>
            <a:ext cx="14905656" cy="6379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algn="just" fontAlgn="base">
              <a:lnSpc>
                <a:spcPts val="83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약물의 위험성을 항상 기억한다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  <a:p>
            <a:pPr marL="355600" indent="-355600" algn="just" fontAlgn="base">
              <a:lnSpc>
                <a:spcPts val="83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약물 사용에 대한 규범을 강화한다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  <a:p>
            <a:pPr marL="355600" indent="-355600" algn="just" fontAlgn="base">
              <a:lnSpc>
                <a:spcPts val="83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불안을 유발하는 상황을 감소시킨다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  <a:p>
            <a:pPr marL="355600" indent="-355600" algn="just" fontAlgn="base">
              <a:lnSpc>
                <a:spcPts val="83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호기심을 긍정적인 부분에 둔다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  <a:p>
            <a:pPr marL="355600" indent="-355600" algn="just" fontAlgn="base">
              <a:lnSpc>
                <a:spcPts val="8300"/>
              </a:lnSpc>
              <a:buSzPct val="80000"/>
              <a:buFont typeface="Arial" pitchFamily="34" charset="0"/>
              <a:buChar char="•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스트레스 상황에서 대처 능력을 키운다</a:t>
            </a:r>
            <a:r>
              <a:rPr lang="en-US" altLang="ko-KR" sz="500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</a:p>
          <a:p>
            <a:pPr algn="just" fontAlgn="base">
              <a:lnSpc>
                <a:spcPts val="8300"/>
              </a:lnSpc>
              <a:buSzPct val="80000"/>
            </a:pPr>
            <a:r>
              <a:rPr lang="en-US" altLang="ko-KR" sz="4700" spc="-250" dirty="0" smtClean="0">
                <a:latin typeface="나눔스퀘어 Bold" pitchFamily="50" charset="-127"/>
                <a:ea typeface="나눔스퀘어 Bold" pitchFamily="50" charset="-127"/>
              </a:rPr>
              <a:t>   </a:t>
            </a:r>
            <a:r>
              <a:rPr lang="en-US" altLang="ko-KR" sz="4700" dirty="0" smtClean="0">
                <a:latin typeface="나눔스퀘어 Bold" pitchFamily="50" charset="-127"/>
                <a:ea typeface="나눔스퀘어 Bold" pitchFamily="50" charset="-127"/>
              </a:rPr>
              <a:t>- </a:t>
            </a:r>
            <a:r>
              <a:rPr lang="ko-KR" altLang="en-US" sz="4700" dirty="0">
                <a:latin typeface="나눔스퀘어 Bold" pitchFamily="50" charset="-127"/>
                <a:ea typeface="나눔스퀘어 Bold" pitchFamily="50" charset="-127"/>
              </a:rPr>
              <a:t>충분한 수면과 영양 공급</a:t>
            </a:r>
            <a:r>
              <a:rPr lang="en-US" altLang="ko-KR" sz="470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700" dirty="0">
                <a:latin typeface="나눔스퀘어 Bold" pitchFamily="50" charset="-127"/>
                <a:ea typeface="나눔스퀘어 Bold" pitchFamily="50" charset="-127"/>
              </a:rPr>
              <a:t>규칙적인 생활패턴 유지</a:t>
            </a:r>
          </a:p>
        </p:txBody>
      </p:sp>
    </p:spTree>
    <p:extLst>
      <p:ext uri="{BB962C8B-B14F-4D97-AF65-F5344CB8AC3E}">
        <p14:creationId xmlns:p14="http://schemas.microsoft.com/office/powerpoint/2010/main" val="172342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8291600" cy="10298113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3" name="직사각형 2"/>
          <p:cNvSpPr/>
          <p:nvPr/>
        </p:nvSpPr>
        <p:spPr>
          <a:xfrm>
            <a:off x="2880891" y="1260624"/>
            <a:ext cx="50834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</a:t>
            </a:r>
            <a:r>
              <a:rPr lang="ko-KR" altLang="en-US" sz="4400" b="1" i="1" dirty="0" err="1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거절법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5990616" cy="492443"/>
          </a:xfrm>
          <a:prstGeom prst="rect">
            <a:avLst/>
          </a:prstGeom>
          <a:solidFill>
            <a:srgbClr val="FF000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708896"/>
            <a:ext cx="1360951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약물을 거절하는 것이지</a:t>
            </a:r>
            <a:r>
              <a:rPr lang="en-US" altLang="ko-KR" sz="5000" spc="-150" dirty="0">
                <a:latin typeface="나눔스퀘어 ExtraBold" pitchFamily="50" charset="-127"/>
                <a:ea typeface="나눔스퀘어 ExtraBold" pitchFamily="50" charset="-127"/>
              </a:rPr>
              <a:t>,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친구를 거절하는 것이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아님</a:t>
            </a:r>
            <a:endParaRPr lang="en-US" altLang="ko-KR" sz="50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spc="-200" dirty="0">
                <a:latin typeface="나눔스퀘어 ExtraBold" pitchFamily="50" charset="-127"/>
                <a:ea typeface="나눔스퀘어 ExtraBold" pitchFamily="50" charset="-127"/>
              </a:rPr>
              <a:t>진정한 친구라면 약물을 거절한다고 해서 친구 사이가 멀어지지 않음</a:t>
            </a:r>
            <a:endParaRPr lang="ko-KR" altLang="en-US" sz="5000" spc="-200" dirty="0" smtClean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5918608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단호하게 거절하기</a:t>
            </a:r>
          </a:p>
        </p:txBody>
      </p:sp>
      <p:sp>
        <p:nvSpPr>
          <p:cNvPr id="2" name="모서리가 둥근 직사각형 1"/>
          <p:cNvSpPr/>
          <p:nvPr/>
        </p:nvSpPr>
        <p:spPr>
          <a:xfrm>
            <a:off x="1800771" y="6733232"/>
            <a:ext cx="9937104" cy="2592288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304827" y="6758642"/>
            <a:ext cx="9144000" cy="25930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나는 마약을 싫어해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.</a:t>
            </a:r>
            <a:r>
              <a:rPr lang="ko-KR" altLang="en-US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ko-KR" altLang="en-US" sz="4500" spc="-150" dirty="0">
              <a:latin typeface="나눔명조 ExtraBold" pitchFamily="18" charset="-127"/>
              <a:ea typeface="나눔명조 ExtraBold" pitchFamily="18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나는 유해약물을 절대 하지 않을 거야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!</a:t>
            </a: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en-US" altLang="ko-KR" sz="4500" spc="-150" dirty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나는 알레르기가 있어서 안 돼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!</a:t>
            </a: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” </a:t>
            </a:r>
            <a:endParaRPr lang="ko-KR" altLang="en-US" sz="4500" dirty="0"/>
          </a:p>
        </p:txBody>
      </p:sp>
    </p:spTree>
    <p:extLst>
      <p:ext uri="{BB962C8B-B14F-4D97-AF65-F5344CB8AC3E}">
        <p14:creationId xmlns:p14="http://schemas.microsoft.com/office/powerpoint/2010/main" val="332503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50834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</a:t>
            </a:r>
            <a:r>
              <a:rPr lang="ko-KR" altLang="en-US" sz="4400" b="1" i="1" dirty="0" err="1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거절법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3026663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708896"/>
            <a:ext cx="1346549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dirty="0">
                <a:latin typeface="나눔스퀘어 ExtraBold" pitchFamily="50" charset="-127"/>
                <a:ea typeface="나눔스퀘어 ExtraBold" pitchFamily="50" charset="-127"/>
              </a:rPr>
              <a:t>유해 약물이 청소년 시기에 노출될 경우 어른보다 더 </a:t>
            </a:r>
            <a:endParaRPr lang="en-US" altLang="ko-KR" sz="500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spc="200" dirty="0" smtClean="0">
                <a:latin typeface="나눔스퀘어 ExtraBold" pitchFamily="50" charset="-127"/>
                <a:ea typeface="나눔스퀘어 ExtraBold" pitchFamily="50" charset="-127"/>
              </a:rPr>
              <a:t>심각한 손상을 주거나 </a:t>
            </a:r>
            <a:r>
              <a:rPr lang="ko-KR" altLang="en-US" sz="5000" spc="200" dirty="0">
                <a:latin typeface="나눔스퀘어 ExtraBold" pitchFamily="50" charset="-127"/>
                <a:ea typeface="나눔스퀘어 ExtraBold" pitchFamily="50" charset="-127"/>
              </a:rPr>
              <a:t>유해 약물이 신체에 미치는 해로운 점을 </a:t>
            </a:r>
            <a:r>
              <a:rPr lang="ko-KR" altLang="en-US" sz="5000" spc="200" dirty="0" smtClean="0">
                <a:latin typeface="나눔스퀘어 ExtraBold" pitchFamily="50" charset="-127"/>
                <a:ea typeface="나눔스퀘어 ExtraBold" pitchFamily="50" charset="-127"/>
              </a:rPr>
              <a:t>이야기 하며 </a:t>
            </a:r>
            <a:r>
              <a:rPr lang="ko-KR" altLang="en-US" sz="5000" spc="200" dirty="0">
                <a:latin typeface="나눔스퀘어 ExtraBold" pitchFamily="50" charset="-127"/>
                <a:ea typeface="나눔스퀘어 ExtraBold" pitchFamily="50" charset="-127"/>
              </a:rPr>
              <a:t>설득하기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2954655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설득하기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368723" y="6661224"/>
            <a:ext cx="13033448" cy="2592288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584747" y="6661224"/>
            <a:ext cx="12457384" cy="2536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20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유해약물은 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우리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나이에 하면 세포나 장기에 더 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해롭대</a:t>
            </a:r>
            <a:r>
              <a:rPr lang="en-US" altLang="ko-KR" sz="4500" spc="-200" dirty="0" smtClean="0">
                <a:latin typeface="나눔스퀘어 Bold" pitchFamily="50" charset="-127"/>
                <a:ea typeface="나눔스퀘어 Bold" pitchFamily="50" charset="-127"/>
              </a:rPr>
              <a:t>.</a:t>
            </a:r>
            <a:r>
              <a:rPr lang="ko-KR" altLang="en-US" sz="4500" spc="-20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ko-KR" altLang="en-US" sz="4500" spc="-200" dirty="0">
              <a:latin typeface="나눔명조 ExtraBold" pitchFamily="18" charset="-127"/>
              <a:ea typeface="나눔명조 ExtraBold" pitchFamily="18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20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유해약물에는 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뇌를 망가뜨리는 물질이 들어있다고 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해</a:t>
            </a:r>
            <a:r>
              <a:rPr lang="en-US" altLang="ko-KR" sz="4500" spc="-200" dirty="0" smtClean="0">
                <a:latin typeface="나눔스퀘어 Bold" pitchFamily="50" charset="-127"/>
                <a:ea typeface="나눔스퀘어 Bold" pitchFamily="50" charset="-127"/>
              </a:rPr>
              <a:t>.</a:t>
            </a:r>
            <a:r>
              <a:rPr lang="en-US" altLang="ko-KR" sz="4500" spc="-20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en-US" altLang="ko-KR" sz="4500" spc="-200" dirty="0">
              <a:latin typeface="나눔스퀘어 ExtraBold" pitchFamily="50" charset="-127"/>
              <a:ea typeface="나눔스퀘어 ExtraBold" pitchFamily="50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20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200" dirty="0">
                <a:latin typeface="나눔스퀘어 Bold" pitchFamily="50" charset="-127"/>
                <a:ea typeface="나눔스퀘어 Bold" pitchFamily="50" charset="-127"/>
              </a:rPr>
              <a:t>마약은 한번 시작하면 중독되어 끊기가 어렵다고 </a:t>
            </a:r>
            <a:r>
              <a:rPr lang="ko-KR" altLang="en-US" sz="4500" spc="-200" dirty="0" smtClean="0">
                <a:latin typeface="나눔스퀘어 Bold" pitchFamily="50" charset="-127"/>
                <a:ea typeface="나눔스퀘어 Bold" pitchFamily="50" charset="-127"/>
              </a:rPr>
              <a:t>해</a:t>
            </a:r>
            <a:r>
              <a:rPr lang="en-US" altLang="ko-KR" sz="4500" spc="-200" dirty="0" smtClean="0">
                <a:latin typeface="나눔스퀘어 Bold" pitchFamily="50" charset="-127"/>
                <a:ea typeface="나눔스퀘어 Bold" pitchFamily="50" charset="-127"/>
              </a:rPr>
              <a:t>.</a:t>
            </a:r>
            <a:r>
              <a:rPr lang="en-US" altLang="ko-KR" sz="4500" spc="-200" dirty="0" smtClean="0">
                <a:latin typeface="나눔명조 ExtraBold" pitchFamily="18" charset="-127"/>
                <a:ea typeface="나눔명조 ExtraBold" pitchFamily="18" charset="-127"/>
              </a:rPr>
              <a:t>” </a:t>
            </a:r>
            <a:endParaRPr lang="ko-KR" altLang="en-US" sz="4500" spc="-200" dirty="0"/>
          </a:p>
        </p:txBody>
      </p:sp>
    </p:spTree>
    <p:extLst>
      <p:ext uri="{BB962C8B-B14F-4D97-AF65-F5344CB8AC3E}">
        <p14:creationId xmlns:p14="http://schemas.microsoft.com/office/powerpoint/2010/main" val="329562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50834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</a:t>
            </a:r>
            <a:r>
              <a:rPr lang="ko-KR" altLang="en-US" sz="4400" b="1" i="1" dirty="0" err="1" smtClean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거절법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4605621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924920"/>
            <a:ext cx="1411356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약물이 아닌 같이 할 수 있는 공통의 관심사를 찾아 함께하기를 제안</a:t>
            </a:r>
            <a:endParaRPr lang="ko-KR" altLang="en-US" sz="50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4533613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대안 제시하기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728763" y="6419790"/>
            <a:ext cx="9793088" cy="1944216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60811" y="6517208"/>
            <a:ext cx="9505056" cy="1759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우리 축구 하러 갈까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?</a:t>
            </a:r>
            <a:r>
              <a:rPr lang="ko-KR" altLang="en-US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ko-KR" altLang="en-US" sz="4500" spc="-150" dirty="0">
              <a:latin typeface="나눔명조 ExtraBold" pitchFamily="18" charset="-127"/>
              <a:ea typeface="나눔명조 ExtraBold" pitchFamily="18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우리 새로 생긴 </a:t>
            </a:r>
            <a:r>
              <a:rPr lang="ko-KR" altLang="en-US" sz="4500" spc="-150" dirty="0" smtClean="0">
                <a:latin typeface="나눔스퀘어 Bold" pitchFamily="50" charset="-127"/>
                <a:ea typeface="나눔스퀘어 Bold" pitchFamily="50" charset="-127"/>
              </a:rPr>
              <a:t>떡볶이 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집에 가볼까</a:t>
            </a:r>
            <a:r>
              <a:rPr lang="en-US" altLang="ko-KR" sz="4500" spc="-150" dirty="0" smtClean="0">
                <a:latin typeface="나눔스퀘어 Bold" pitchFamily="50" charset="-127"/>
                <a:ea typeface="나눔스퀘어 Bold" pitchFamily="50" charset="-127"/>
              </a:rPr>
              <a:t>?</a:t>
            </a: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en-US" altLang="ko-KR" sz="4500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7481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50834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</a:t>
            </a:r>
            <a:r>
              <a:rPr lang="ko-KR" altLang="en-US" sz="4400" b="1" i="1" dirty="0" err="1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거절법</a:t>
            </a:r>
            <a:endParaRPr lang="ko-KR" altLang="en-US" sz="4400" b="1" i="1" dirty="0">
              <a:solidFill>
                <a:srgbClr val="40210F"/>
              </a:solidFill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56755" y="2987655"/>
            <a:ext cx="5492082" cy="492443"/>
          </a:xfrm>
          <a:prstGeom prst="rect">
            <a:avLst/>
          </a:prstGeom>
          <a:solidFill>
            <a:srgbClr val="FFC834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28763" y="3924920"/>
            <a:ext cx="1504967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7000"/>
              </a:lnSpc>
              <a:buSzPct val="80000"/>
            </a:pP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주의를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환기하기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위해 이야기의 주제를 바꾸며 </a:t>
            </a:r>
            <a:r>
              <a:rPr lang="ko-KR" altLang="en-US" sz="5000" spc="-150" dirty="0" smtClean="0">
                <a:latin typeface="나눔스퀘어 ExtraBold" pitchFamily="50" charset="-127"/>
                <a:ea typeface="나눔스퀘어 ExtraBold" pitchFamily="50" charset="-127"/>
              </a:rPr>
              <a:t>자연스럽게 대화 </a:t>
            </a:r>
            <a:r>
              <a:rPr lang="ko-KR" altLang="en-US" sz="5000" spc="-150" dirty="0">
                <a:latin typeface="나눔스퀘어 ExtraBold" pitchFamily="50" charset="-127"/>
                <a:ea typeface="나눔스퀘어 ExtraBold" pitchFamily="50" charset="-127"/>
              </a:rPr>
              <a:t>주제를 바꿈</a:t>
            </a:r>
            <a:endParaRPr lang="ko-KR" altLang="en-US" sz="50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28763" y="2353186"/>
            <a:ext cx="5420074" cy="11269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5400" dirty="0">
                <a:solidFill>
                  <a:srgbClr val="40210F"/>
                </a:solidFill>
                <a:latin typeface="여기어때잘난서체" pitchFamily="50" charset="-127"/>
                <a:ea typeface="여기어때잘난서체" pitchFamily="50" charset="-127"/>
              </a:rPr>
              <a:t>대화 주제 바꾸기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728763" y="6419790"/>
            <a:ext cx="9793088" cy="1944216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60811" y="6517208"/>
            <a:ext cx="9505056" cy="1759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너 이번에 새로 나온 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000 </a:t>
            </a:r>
            <a:r>
              <a:rPr lang="ko-KR" altLang="en-US" sz="4500" spc="-150" dirty="0" err="1">
                <a:latin typeface="나눔스퀘어 Bold" pitchFamily="50" charset="-127"/>
                <a:ea typeface="나눔스퀘어 Bold" pitchFamily="50" charset="-127"/>
              </a:rPr>
              <a:t>뮤비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 봤어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?</a:t>
            </a:r>
            <a:r>
              <a:rPr lang="ko-KR" altLang="en-US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ko-KR" altLang="en-US" sz="4500" spc="-150" dirty="0">
              <a:latin typeface="나눔명조 ExtraBold" pitchFamily="18" charset="-127"/>
              <a:ea typeface="나눔명조 ExtraBold" pitchFamily="18" charset="-127"/>
            </a:endParaRPr>
          </a:p>
          <a:p>
            <a:pPr algn="just" fontAlgn="base">
              <a:lnSpc>
                <a:spcPts val="6500"/>
              </a:lnSpc>
              <a:buSzPct val="80000"/>
            </a:pP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“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야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, </a:t>
            </a:r>
            <a:r>
              <a:rPr lang="ko-KR" altLang="en-US" sz="4500" spc="-150" dirty="0">
                <a:latin typeface="나눔스퀘어 Bold" pitchFamily="50" charset="-127"/>
                <a:ea typeface="나눔스퀘어 Bold" pitchFamily="50" charset="-127"/>
              </a:rPr>
              <a:t>너 어제 뭐 하고 놀았어</a:t>
            </a:r>
            <a:r>
              <a:rPr lang="en-US" altLang="ko-KR" sz="4500" spc="-150" dirty="0">
                <a:latin typeface="나눔스퀘어 Bold" pitchFamily="50" charset="-127"/>
                <a:ea typeface="나눔스퀘어 Bold" pitchFamily="50" charset="-127"/>
              </a:rPr>
              <a:t>?</a:t>
            </a:r>
            <a:r>
              <a:rPr lang="en-US" altLang="ko-KR" sz="4500" spc="-150" dirty="0" smtClean="0">
                <a:latin typeface="나눔명조 ExtraBold" pitchFamily="18" charset="-127"/>
                <a:ea typeface="나눔명조 ExtraBold" pitchFamily="18" charset="-127"/>
              </a:rPr>
              <a:t>”</a:t>
            </a:r>
            <a:endParaRPr lang="en-US" altLang="ko-KR" sz="4500" spc="-1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988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80891" y="1260624"/>
            <a:ext cx="23775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도움 기관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4042131" y="4789016"/>
            <a:ext cx="3384376" cy="4752528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323926"/>
              </p:ext>
            </p:extLst>
          </p:nvPr>
        </p:nvGraphicFramePr>
        <p:xfrm>
          <a:off x="1512739" y="2844800"/>
          <a:ext cx="15546676" cy="5988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7284"/>
                <a:gridCol w="3384376"/>
                <a:gridCol w="5422294"/>
                <a:gridCol w="3722722"/>
              </a:tblGrid>
              <a:tr h="7205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spc="-150" baseline="0" dirty="0" err="1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기관명</a:t>
                      </a:r>
                      <a:endParaRPr lang="ko-KR" altLang="en-US" sz="4000" spc="-150" baseline="0" dirty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spc="-150" baseline="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상담</a:t>
                      </a:r>
                      <a:r>
                        <a:rPr lang="en-US" altLang="ko-KR" sz="4000" spc="-150" baseline="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/</a:t>
                      </a:r>
                      <a:r>
                        <a:rPr lang="ko-KR" altLang="en-US" sz="4000" spc="-150" baseline="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전화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B62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spc="-150" baseline="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주소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993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4000" spc="-150" baseline="0" dirty="0" smtClean="0">
                          <a:solidFill>
                            <a:srgbClr val="40210F"/>
                          </a:solidFill>
                          <a:latin typeface="나눔스퀘어 ExtraBold" pitchFamily="50" charset="-127"/>
                          <a:ea typeface="나눔스퀘어 ExtraBold" pitchFamily="50" charset="-127"/>
                        </a:rPr>
                        <a:t>홈페이지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6600"/>
                    </a:solidFill>
                  </a:tcPr>
                </a:tc>
              </a:tr>
              <a:tr h="1595822"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한국마약퇴치</a:t>
                      </a:r>
                      <a:endParaRPr lang="en-US" altLang="ko-KR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운동본부</a:t>
                      </a:r>
                      <a:endParaRPr lang="ko-KR" altLang="en-US" sz="3200" spc="-150" baseline="0" dirty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전국 </a:t>
                      </a:r>
                      <a:endParaRPr lang="en-US" altLang="ko-KR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1899-0893</a:t>
                      </a:r>
                      <a:endParaRPr lang="ko-KR" altLang="en-US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서울 영등포구 </a:t>
                      </a:r>
                      <a:r>
                        <a:rPr lang="ko-KR" altLang="en-US" sz="3200" spc="-150" baseline="0" dirty="0" err="1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선유동</a:t>
                      </a: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2</a:t>
                      </a: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로 </a:t>
                      </a: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57,</a:t>
                      </a: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err="1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이레빌딩</a:t>
                      </a: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 신관 </a:t>
                      </a: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14</a:t>
                      </a: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층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633569" rtl="0" eaLnBrk="1" fontAlgn="auto" latinLnBrk="1" hangingPunct="1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kern="0" spc="-150" baseline="0" dirty="0" smtClean="0">
                          <a:solidFill>
                            <a:srgbClr val="000000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  <a:hlinkClick r:id="rId2"/>
                        </a:rPr>
                        <a:t>www.drugfree.or.kr</a:t>
                      </a:r>
                      <a:endParaRPr lang="en-US" altLang="ko-KR" sz="3200" kern="0" spc="-150" baseline="0" dirty="0" smtClean="0">
                        <a:solidFill>
                          <a:srgbClr val="000000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AEAEA"/>
                    </a:solidFill>
                  </a:tcPr>
                </a:tc>
              </a:tr>
              <a:tr h="2076132"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한국마약퇴치</a:t>
                      </a:r>
                      <a:endParaRPr lang="en-US" altLang="ko-KR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운동본부 </a:t>
                      </a:r>
                      <a:endParaRPr lang="en-US" altLang="ko-KR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경남지부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055-287-9993</a:t>
                      </a:r>
                      <a:endParaRPr lang="ko-KR" altLang="en-US" sz="3200" spc="-150" baseline="0" dirty="0" smtClean="0">
                        <a:solidFill>
                          <a:schemeClr val="tx1"/>
                        </a:solidFill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경남 창원시 </a:t>
                      </a:r>
                      <a:r>
                        <a:rPr lang="ko-KR" altLang="en-US" sz="3200" spc="-150" baseline="0" dirty="0" err="1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의창구</a:t>
                      </a: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 중앙대로 </a:t>
                      </a: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263,</a:t>
                      </a:r>
                    </a:p>
                    <a:p>
                      <a:pPr algn="ctr" latinLnBrk="1">
                        <a:lnSpc>
                          <a:spcPts val="4500"/>
                        </a:lnSpc>
                      </a:pPr>
                      <a:r>
                        <a:rPr lang="en-US" altLang="ko-KR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808</a:t>
                      </a:r>
                      <a:r>
                        <a:rPr lang="ko-KR" altLang="en-US" sz="3200" spc="-150" baseline="0" dirty="0" smtClean="0">
                          <a:solidFill>
                            <a:schemeClr val="tx1"/>
                          </a:solidFill>
                          <a:latin typeface="나눔스퀘어 Bold" pitchFamily="50" charset="-127"/>
                          <a:ea typeface="나눔스퀘어 Bold" pitchFamily="50" charset="-127"/>
                        </a:rPr>
                        <a:t>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4000" dirty="0" smtClean="0">
                        <a:solidFill>
                          <a:srgbClr val="40210F"/>
                        </a:solidFill>
                        <a:latin typeface="나눔스퀘어 ExtraBold" pitchFamily="50" charset="-127"/>
                        <a:ea typeface="나눔스퀘어 ExtraBold" pitchFamily="50" charset="-127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AEAEA"/>
                    </a:solidFill>
                  </a:tcPr>
                </a:tc>
              </a:tr>
              <a:tr h="1595822">
                <a:tc>
                  <a:txBody>
                    <a:bodyPr/>
                    <a:lstStyle/>
                    <a:p>
                      <a:pPr marL="0" marR="0" indent="0" algn="ctr" defTabSz="1633569" rtl="0" eaLnBrk="1" fontAlgn="auto" latinLnBrk="1" hangingPunct="1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200" kern="0" spc="-150" baseline="0" dirty="0" err="1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국립부곡병원</a:t>
                      </a:r>
                      <a:endParaRPr lang="ko-KR" altLang="en-US" sz="3200" kern="0" spc="-150" baseline="0" dirty="0" smtClean="0">
                        <a:solidFill>
                          <a:schemeClr val="tx1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  <a:p>
                      <a:pPr marL="0" marR="0" indent="0" algn="ctr" defTabSz="1633569" rtl="0" eaLnBrk="1" fontAlgn="auto" latinLnBrk="1" hangingPunct="1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약물중독진료소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055-536-6440~3</a:t>
                      </a:r>
                      <a:endParaRPr lang="ko-KR" altLang="en-US" sz="3200" kern="0" spc="-150" baseline="0" dirty="0">
                        <a:solidFill>
                          <a:schemeClr val="tx1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경남 창녕군 </a:t>
                      </a:r>
                      <a:r>
                        <a:rPr lang="ko-KR" altLang="en-US" sz="3200" kern="0" spc="-150" baseline="0" dirty="0" err="1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부곡면</a:t>
                      </a:r>
                      <a:r>
                        <a:rPr lang="ko-KR" altLang="en-US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 </a:t>
                      </a:r>
                      <a:r>
                        <a:rPr lang="ko-KR" altLang="en-US" sz="3200" kern="0" spc="-150" baseline="0" dirty="0" err="1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부곡로</a:t>
                      </a:r>
                      <a:r>
                        <a:rPr lang="ko-KR" altLang="en-US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 </a:t>
                      </a:r>
                      <a:r>
                        <a:rPr lang="en-US" altLang="ko-KR" sz="3200" kern="0" spc="-150" baseline="0" dirty="0" smtClean="0">
                          <a:solidFill>
                            <a:schemeClr val="tx1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</a:rPr>
                        <a:t>145</a:t>
                      </a:r>
                      <a:endParaRPr lang="ko-KR" altLang="en-US" sz="3200" kern="0" spc="-150" baseline="0" dirty="0">
                        <a:solidFill>
                          <a:schemeClr val="tx1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맑은 고딕" panose="020F0502020204030204"/>
                        </a:defRPr>
                      </a:lvl9pPr>
                    </a:lstStyle>
                    <a:p>
                      <a:pPr marL="0" marR="0" indent="0" algn="ctr" defTabSz="1633569" rtl="0" eaLnBrk="1" fontAlgn="base" latinLnBrk="0" hangingPunct="1">
                        <a:lnSpc>
                          <a:spcPts val="4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3200" kern="0" spc="-150" baseline="0" dirty="0" smtClean="0">
                          <a:solidFill>
                            <a:srgbClr val="800080"/>
                          </a:solidFill>
                          <a:effectLst/>
                          <a:latin typeface="나눔스퀘어 Bold" pitchFamily="50" charset="-127"/>
                          <a:ea typeface="나눔스퀘어 Bold" pitchFamily="50" charset="-127"/>
                          <a:hlinkClick r:id="rId3"/>
                        </a:rPr>
                        <a:t>www.bgnmh.go.kr</a:t>
                      </a:r>
                      <a:endParaRPr lang="en-US" altLang="ko-KR" sz="3200" kern="0" spc="-150" baseline="0" dirty="0" smtClean="0">
                        <a:solidFill>
                          <a:srgbClr val="000000"/>
                        </a:solidFill>
                        <a:effectLst/>
                        <a:latin typeface="나눔스퀘어 Bold" pitchFamily="50" charset="-127"/>
                        <a:ea typeface="나눔스퀘어 Bold" pitchFamily="50" charset="-127"/>
                      </a:endParaRPr>
                    </a:p>
                  </a:txBody>
                  <a:tcPr marL="64770" marR="64770" marT="17907" marB="17907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0925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880891" y="1260624"/>
            <a:ext cx="5737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400" b="1" i="1" dirty="0">
                <a:solidFill>
                  <a:srgbClr val="40210F"/>
                </a:solidFill>
                <a:latin typeface="나눔스퀘어 ExtraBold" pitchFamily="50" charset="-127"/>
                <a:ea typeface="나눔스퀘어 ExtraBold" pitchFamily="50" charset="-127"/>
              </a:rPr>
              <a:t>유해약물 사용 예방 다짐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728763" y="2621032"/>
            <a:ext cx="144016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buSzPct val="80000"/>
            </a:pPr>
            <a:r>
              <a:rPr lang="ko-KR" altLang="en-US" sz="5200" spc="-150" dirty="0" smtClean="0">
                <a:latin typeface="나눔스퀘어 ExtraBold" pitchFamily="50" charset="-127"/>
                <a:ea typeface="나눔스퀘어 ExtraBold" pitchFamily="50" charset="-127"/>
              </a:rPr>
              <a:t>유해약물은</a:t>
            </a:r>
          </a:p>
          <a:p>
            <a:pPr fontAlgn="base">
              <a:lnSpc>
                <a:spcPct val="150000"/>
              </a:lnSpc>
              <a:buSzPct val="80000"/>
            </a:pPr>
            <a:r>
              <a:rPr lang="en-US" altLang="ko-KR" sz="5200" spc="-150" dirty="0" smtClean="0">
                <a:latin typeface="나눔스퀘어 ExtraBold" pitchFamily="50" charset="-127"/>
                <a:ea typeface="나눔스퀘어 ExtraBold" pitchFamily="50" charset="-127"/>
              </a:rPr>
              <a:t>『                                                                                    』</a:t>
            </a:r>
            <a:endParaRPr lang="ko-KR" altLang="en-US" sz="47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28763" y="5704209"/>
            <a:ext cx="14401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buSzPct val="80000"/>
            </a:pPr>
            <a:r>
              <a:rPr lang="ko-KR" altLang="en-US" sz="5200" spc="-150" dirty="0">
                <a:latin typeface="나눔스퀘어 ExtraBold" pitchFamily="50" charset="-127"/>
                <a:ea typeface="나눔스퀘어 ExtraBold" pitchFamily="50" charset="-127"/>
              </a:rPr>
              <a:t>그렇기에 </a:t>
            </a:r>
            <a:r>
              <a:rPr lang="ko-KR" altLang="en-US" sz="5200" spc="-150" dirty="0" smtClean="0">
                <a:latin typeface="나눔스퀘어 ExtraBold" pitchFamily="50" charset="-127"/>
                <a:ea typeface="나눔스퀘어 ExtraBold" pitchFamily="50" charset="-127"/>
              </a:rPr>
              <a:t>나는</a:t>
            </a:r>
            <a:endParaRPr lang="en-US" altLang="ko-KR" sz="5200" spc="-150" dirty="0" smtClean="0">
              <a:latin typeface="나눔스퀘어 ExtraBold" pitchFamily="50" charset="-127"/>
              <a:ea typeface="나눔스퀘어 ExtraBold" pitchFamily="50" charset="-127"/>
            </a:endParaRPr>
          </a:p>
          <a:p>
            <a:pPr fontAlgn="base">
              <a:lnSpc>
                <a:spcPct val="150000"/>
              </a:lnSpc>
              <a:buSzPct val="80000"/>
            </a:pPr>
            <a:r>
              <a:rPr lang="en-US" altLang="ko-KR" sz="5200" spc="-150" dirty="0" smtClean="0">
                <a:latin typeface="나눔스퀘어 ExtraBold" pitchFamily="50" charset="-127"/>
                <a:ea typeface="나눔스퀘어 ExtraBold" pitchFamily="50" charset="-127"/>
              </a:rPr>
              <a:t>『                                                              </a:t>
            </a:r>
          </a:p>
          <a:p>
            <a:pPr fontAlgn="base">
              <a:lnSpc>
                <a:spcPct val="150000"/>
              </a:lnSpc>
              <a:buSzPct val="80000"/>
            </a:pPr>
            <a:r>
              <a:rPr lang="en-US" altLang="ko-KR" sz="5200" spc="-150" dirty="0" smtClean="0">
                <a:latin typeface="나눔스퀘어 ExtraBold" pitchFamily="50" charset="-127"/>
                <a:ea typeface="나눔스퀘어 ExtraBold" pitchFamily="50" charset="-127"/>
              </a:rPr>
              <a:t>                                                                   』 </a:t>
            </a:r>
            <a:r>
              <a:rPr lang="ko-KR" altLang="en-US" sz="5200" spc="-150" dirty="0">
                <a:latin typeface="나눔스퀘어 ExtraBold" pitchFamily="50" charset="-127"/>
                <a:ea typeface="나눔스퀘어 ExtraBold" pitchFamily="50" charset="-127"/>
              </a:rPr>
              <a:t>다짐한다</a:t>
            </a:r>
            <a:r>
              <a:rPr lang="en-US" altLang="ko-KR" sz="5200" spc="-150" dirty="0">
                <a:latin typeface="나눔스퀘어 ExtraBold" pitchFamily="50" charset="-127"/>
                <a:ea typeface="나눔스퀘어 ExtraBold" pitchFamily="50" charset="-127"/>
              </a:rPr>
              <a:t>.</a:t>
            </a:r>
            <a:endParaRPr lang="ko-KR" altLang="en-US" sz="4700" spc="-250" dirty="0">
              <a:latin typeface="나눔스퀘어 ExtraBold" pitchFamily="50" charset="-127"/>
              <a:ea typeface="나눔스퀘어 ExtraBold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1584747" y="5581104"/>
            <a:ext cx="13321480" cy="0"/>
          </a:xfrm>
          <a:prstGeom prst="line">
            <a:avLst/>
          </a:prstGeom>
          <a:ln w="28575">
            <a:solidFill>
              <a:srgbClr val="40210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73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91175" cy="1029811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3240931" y="972592"/>
            <a:ext cx="11809312" cy="300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8000"/>
              </a:lnSpc>
            </a:pPr>
            <a:r>
              <a:rPr lang="ko-KR" altLang="en-US" sz="5000" kern="0" spc="-100" dirty="0">
                <a:latin typeface="여기어때잘난서체" pitchFamily="50" charset="-127"/>
                <a:ea typeface="여기어때잘난서체" pitchFamily="50" charset="-127"/>
              </a:rPr>
              <a:t>다음 시간에는</a:t>
            </a:r>
            <a:endParaRPr lang="en-US" altLang="ko-KR" sz="5000" kern="0" spc="-100" dirty="0">
              <a:latin typeface="여기어때잘난서체" pitchFamily="50" charset="-127"/>
              <a:ea typeface="여기어때잘난서체" pitchFamily="50" charset="-127"/>
            </a:endParaRPr>
          </a:p>
          <a:p>
            <a:pPr algn="ctr">
              <a:lnSpc>
                <a:spcPts val="8000"/>
              </a:lnSpc>
            </a:pPr>
            <a:r>
              <a:rPr lang="ko-KR" altLang="en-US" sz="5000" kern="0" spc="-100" dirty="0"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유해약물이 개인 및</a:t>
            </a:r>
            <a:r>
              <a:rPr lang="en-US" altLang="ko-KR" sz="5000" kern="0" spc="-100" dirty="0"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 </a:t>
            </a:r>
            <a:r>
              <a:rPr lang="ko-KR" altLang="en-US" sz="5000" kern="0" spc="-100" dirty="0"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사회에 미치는 </a:t>
            </a:r>
            <a:r>
              <a:rPr lang="ko-KR" altLang="en-US" sz="5000" kern="0" spc="-100" dirty="0" smtClean="0">
                <a:solidFill>
                  <a:srgbClr val="CC3300"/>
                </a:solidFill>
                <a:latin typeface="여기어때잘난서체" pitchFamily="50" charset="-127"/>
                <a:ea typeface="여기어때잘난서체" pitchFamily="50" charset="-127"/>
              </a:rPr>
              <a:t>영향</a:t>
            </a:r>
            <a:r>
              <a:rPr lang="ko-KR" altLang="en-US" sz="5000" kern="0" spc="-100" dirty="0" smtClean="0">
                <a:latin typeface="여기어때잘난서체" pitchFamily="50" charset="-127"/>
                <a:ea typeface="여기어때잘난서체" pitchFamily="50" charset="-127"/>
              </a:rPr>
              <a:t>에 </a:t>
            </a:r>
            <a:r>
              <a:rPr lang="ko-KR" altLang="en-US" sz="5000" kern="0" spc="-100" dirty="0">
                <a:latin typeface="여기어때잘난서체" pitchFamily="50" charset="-127"/>
                <a:ea typeface="여기어때잘난서체" pitchFamily="50" charset="-127"/>
              </a:rPr>
              <a:t>대해서</a:t>
            </a:r>
            <a:r>
              <a:rPr lang="en-US" altLang="ko-KR" sz="5000" kern="0" spc="-100" dirty="0">
                <a:latin typeface="여기어때잘난서체" pitchFamily="50" charset="-127"/>
                <a:ea typeface="여기어때잘난서체" pitchFamily="50" charset="-127"/>
              </a:rPr>
              <a:t> </a:t>
            </a:r>
            <a:r>
              <a:rPr lang="ko-KR" altLang="en-US" sz="5000" kern="0" spc="-100" dirty="0">
                <a:latin typeface="여기어때잘난서체" pitchFamily="50" charset="-127"/>
                <a:ea typeface="여기어때잘난서체" pitchFamily="50" charset="-127"/>
              </a:rPr>
              <a:t>공부해 보도록 </a:t>
            </a:r>
            <a:r>
              <a:rPr lang="ko-KR" altLang="en-US" sz="5000" kern="0" spc="-100" dirty="0" smtClean="0">
                <a:latin typeface="여기어때잘난서체" pitchFamily="50" charset="-127"/>
                <a:ea typeface="여기어때잘난서체" pitchFamily="50" charset="-127"/>
              </a:rPr>
              <a:t>하겠습니다</a:t>
            </a:r>
            <a:r>
              <a:rPr lang="en-US" altLang="ko-KR" sz="5000" kern="0" spc="-100" dirty="0">
                <a:latin typeface="여기어때잘난서체" pitchFamily="50" charset="-127"/>
                <a:ea typeface="여기어때잘난서체" pitchFamily="50" charset="-127"/>
              </a:rPr>
              <a:t>. </a:t>
            </a:r>
            <a:endParaRPr lang="en-US" altLang="ko-KR" sz="5000" dirty="0">
              <a:latin typeface="여기어때잘난서체" pitchFamily="50" charset="-127"/>
              <a:ea typeface="여기어때잘난서체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93459" y="7453312"/>
            <a:ext cx="2808312" cy="920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8000"/>
              </a:lnSpc>
            </a:pPr>
            <a:r>
              <a:rPr lang="ko-KR" altLang="en-US" dirty="0" smtClean="0">
                <a:latin typeface="여기어때잘난서체" pitchFamily="50" charset="-127"/>
                <a:ea typeface="여기어때잘난서체" pitchFamily="50" charset="-127"/>
              </a:rPr>
              <a:t>감사합니다</a:t>
            </a:r>
            <a:endParaRPr lang="en-US" altLang="ko-KR" sz="3600" dirty="0">
              <a:latin typeface="여기어때잘난서체" pitchFamily="50" charset="-127"/>
              <a:ea typeface="여기어때잘난서체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425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636</Words>
  <Application>Microsoft Office PowerPoint</Application>
  <PresentationFormat>사용자 지정</PresentationFormat>
  <Paragraphs>150</Paragraphs>
  <Slides>25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3" baseType="lpstr">
      <vt:lpstr>굴림</vt:lpstr>
      <vt:lpstr>Arial</vt:lpstr>
      <vt:lpstr>여기어때잘난서체</vt:lpstr>
      <vt:lpstr>나눔명조 ExtraBold</vt:lpstr>
      <vt:lpstr>맑은 고딕</vt:lpstr>
      <vt:lpstr>나눔스퀘어 ExtraBold</vt:lpstr>
      <vt:lpstr>나눔스퀘어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100</cp:revision>
  <dcterms:created xsi:type="dcterms:W3CDTF">2021-10-05T04:51:22Z</dcterms:created>
  <dcterms:modified xsi:type="dcterms:W3CDTF">2021-11-01T01:35:41Z</dcterms:modified>
</cp:coreProperties>
</file>