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3042" y="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5744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4186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3864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9874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3075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978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476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9688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782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934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8103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E5E8C-EC3C-4F22-B6B1-8B7BC1329A7C}" type="datetimeFigureOut">
              <a:rPr lang="ko-KR" altLang="en-US" smtClean="0"/>
              <a:t>2020-10-30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2734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384" y="16584"/>
            <a:ext cx="6885384" cy="9144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243408" y="1331640"/>
            <a:ext cx="38601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낙지수제비국</a:t>
            </a:r>
            <a:endParaRPr lang="en-US" altLang="ko-KR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채소보리비빔밥</a:t>
            </a:r>
            <a:endParaRPr lang="en-US" altLang="ko-KR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바싹부추전</a:t>
            </a:r>
            <a:endParaRPr lang="en-US" altLang="ko-KR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배추겉절이</a:t>
            </a:r>
            <a:endParaRPr lang="en-US" altLang="ko-KR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귤</a:t>
            </a:r>
            <a:endParaRPr lang="en-US" altLang="ko-KR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우유</a:t>
            </a:r>
            <a:endParaRPr lang="ko-KR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435" y="-12910"/>
            <a:ext cx="1893565" cy="57042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605888" y="621766"/>
            <a:ext cx="6585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solidFill>
                  <a:schemeClr val="tx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#</a:t>
            </a:r>
            <a:r>
              <a:rPr lang="ko-KR" altLang="en-US" b="1" dirty="0" smtClean="0">
                <a:solidFill>
                  <a:schemeClr val="tx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수제비 </a:t>
            </a:r>
            <a:r>
              <a:rPr lang="ko-KR" altLang="en-US" b="1" dirty="0" err="1" smtClean="0">
                <a:solidFill>
                  <a:schemeClr val="tx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맛집</a:t>
            </a:r>
            <a:r>
              <a:rPr lang="ko-KR" altLang="en-US" b="1" dirty="0" smtClean="0">
                <a:solidFill>
                  <a:schemeClr val="tx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b="1" dirty="0" smtClean="0">
                <a:solidFill>
                  <a:schemeClr val="tx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#</a:t>
            </a:r>
            <a:r>
              <a:rPr lang="ko-KR" altLang="en-US" b="1" dirty="0" smtClean="0">
                <a:solidFill>
                  <a:schemeClr val="tx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보리밥  </a:t>
            </a:r>
            <a:r>
              <a:rPr lang="en-US" altLang="ko-KR" b="1" dirty="0" smtClean="0">
                <a:solidFill>
                  <a:schemeClr val="tx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#</a:t>
            </a:r>
            <a:r>
              <a:rPr lang="ko-KR" altLang="en-US" b="1" dirty="0" smtClean="0">
                <a:solidFill>
                  <a:schemeClr val="tx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건강한 </a:t>
            </a:r>
            <a:r>
              <a:rPr lang="ko-KR" altLang="en-US" b="1" dirty="0" err="1" smtClean="0">
                <a:solidFill>
                  <a:schemeClr val="tx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한상</a:t>
            </a:r>
            <a:endParaRPr lang="ko-KR" altLang="en-US" b="1" dirty="0">
              <a:solidFill>
                <a:schemeClr val="tx2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61048" y="8830344"/>
            <a:ext cx="31064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**</a:t>
            </a:r>
            <a:r>
              <a:rPr lang="ko-KR" altLang="en-US" sz="1400" b="1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기운의 </a:t>
            </a:r>
            <a:r>
              <a:rPr lang="ko-KR" altLang="en-US" sz="1400" b="1" dirty="0" err="1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뚯</a:t>
            </a:r>
            <a:r>
              <a:rPr lang="en-US" altLang="ko-KR" sz="1400" b="1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: </a:t>
            </a:r>
            <a:r>
              <a:rPr lang="ko-KR" altLang="en-US" sz="1400" b="1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살아 움직이는 힘</a:t>
            </a:r>
            <a:r>
              <a:rPr lang="en-US" altLang="ko-KR" sz="1400" b="1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**</a:t>
            </a:r>
            <a:endParaRPr lang="ko-KR" altLang="en-US" sz="14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78" y="6516215"/>
            <a:ext cx="2828874" cy="241025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02215" y="6753644"/>
            <a:ext cx="27947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accent5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오징어 다리 는 </a:t>
            </a:r>
            <a:r>
              <a:rPr lang="en-US" altLang="ko-KR" sz="2000" b="1" dirty="0" smtClean="0">
                <a:solidFill>
                  <a:schemeClr val="accent5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10</a:t>
            </a:r>
            <a:r>
              <a:rPr lang="ko-KR" altLang="en-US" sz="2000" b="1" dirty="0" smtClean="0">
                <a:solidFill>
                  <a:schemeClr val="accent5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개</a:t>
            </a:r>
            <a:r>
              <a:rPr lang="en-US" altLang="ko-KR" sz="2000" b="1" dirty="0" smtClean="0">
                <a:solidFill>
                  <a:schemeClr val="accent5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!</a:t>
            </a: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accent5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문어 다리는  </a:t>
            </a:r>
            <a:r>
              <a:rPr lang="en-US" altLang="ko-KR" sz="2000" b="1" dirty="0" smtClean="0">
                <a:solidFill>
                  <a:schemeClr val="accent5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8</a:t>
            </a:r>
            <a:r>
              <a:rPr lang="ko-KR" altLang="en-US" sz="2000" b="1" dirty="0" smtClean="0">
                <a:solidFill>
                  <a:schemeClr val="accent5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개</a:t>
            </a:r>
            <a:r>
              <a:rPr lang="en-US" altLang="ko-KR" sz="2000" b="1" dirty="0" smtClean="0">
                <a:solidFill>
                  <a:schemeClr val="accent5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!</a:t>
            </a: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accent5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그럼 낙지 다리는  </a:t>
            </a:r>
            <a:endParaRPr lang="en-US" altLang="ko-KR" sz="2000" b="1" dirty="0" smtClean="0">
              <a:solidFill>
                <a:schemeClr val="accent5">
                  <a:lumMod val="5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accent5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몇 개 일까요</a:t>
            </a:r>
            <a:r>
              <a:rPr lang="en-US" altLang="ko-KR" sz="2000" b="1" dirty="0" smtClean="0">
                <a:solidFill>
                  <a:schemeClr val="accent5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?</a:t>
            </a:r>
            <a:endParaRPr lang="ko-KR" altLang="en-US" sz="2000" b="1" dirty="0">
              <a:solidFill>
                <a:schemeClr val="accent5">
                  <a:lumMod val="5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391" y="5071001"/>
            <a:ext cx="3470076" cy="3085801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928" y="4018399"/>
            <a:ext cx="1237699" cy="1008112"/>
          </a:xfrm>
          <a:prstGeom prst="rect">
            <a:avLst/>
          </a:prstGeom>
        </p:spPr>
      </p:pic>
      <p:sp>
        <p:nvSpPr>
          <p:cNvPr id="25" name="오각형 24"/>
          <p:cNvSpPr/>
          <p:nvPr/>
        </p:nvSpPr>
        <p:spPr>
          <a:xfrm>
            <a:off x="260648" y="5931635"/>
            <a:ext cx="2736304" cy="518918"/>
          </a:xfrm>
          <a:prstGeom prst="homePlat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427018" y="6012160"/>
            <a:ext cx="23539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i="1" smtClean="0">
                <a:solidFill>
                  <a:schemeClr val="accent5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재미로 풀어보는 퀴즈</a:t>
            </a:r>
            <a:endParaRPr lang="ko-KR" altLang="en-US" sz="1600" b="1" i="1" dirty="0">
              <a:solidFill>
                <a:schemeClr val="accent5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600884" y="1957178"/>
            <a:ext cx="3272050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</a:rPr>
              <a:t>낙지는 </a:t>
            </a:r>
            <a:endParaRPr lang="en-US" altLang="ko-KR" sz="2400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</a:rPr>
              <a:t>갯벌에 사는 연체동물</a:t>
            </a:r>
            <a:r>
              <a:rPr lang="en-US" altLang="ko-KR" sz="24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</a:rPr>
              <a:t>!</a:t>
            </a:r>
          </a:p>
          <a:p>
            <a:pPr algn="ctr">
              <a:lnSpc>
                <a:spcPct val="150000"/>
              </a:lnSpc>
            </a:pPr>
            <a:r>
              <a:rPr lang="ko-KR" altLang="en-US" sz="24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</a:rPr>
              <a:t>옛날부터 기운을 </a:t>
            </a:r>
            <a:endParaRPr lang="en-US" altLang="ko-KR" sz="2400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</a:rPr>
              <a:t>돋우는 식품으로 </a:t>
            </a:r>
            <a:endParaRPr lang="en-US" altLang="ko-KR" sz="2400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</a:rPr>
              <a:t>즐겨 먹었어요</a:t>
            </a:r>
            <a:r>
              <a:rPr lang="en-US" altLang="ko-KR" sz="24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</a:rPr>
              <a:t>~!</a:t>
            </a:r>
            <a:endParaRPr lang="en-US" altLang="ko-KR" sz="2400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32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55</Words>
  <Application>Microsoft Office PowerPoint</Application>
  <PresentationFormat>화면 슬라이드 쇼(4:3)</PresentationFormat>
  <Paragraphs>18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HY견고딕</vt:lpstr>
      <vt:lpstr>HY그래픽M</vt:lpstr>
      <vt:lpstr>HY엽서M</vt:lpstr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34</cp:revision>
  <cp:lastPrinted>2020-10-21T03:29:47Z</cp:lastPrinted>
  <dcterms:created xsi:type="dcterms:W3CDTF">2020-10-21T01:57:57Z</dcterms:created>
  <dcterms:modified xsi:type="dcterms:W3CDTF">2020-10-30T04:41:30Z</dcterms:modified>
</cp:coreProperties>
</file>