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8DEC52-BD5F-4AF5-9E5A-D822CB1FF1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AD5C1DE-2678-4DDD-B07B-5B4440AC43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963825A-CAA0-4494-A6F1-FA758840A5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3915"/>
            <a:ext cx="12192001" cy="1626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413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8DEC52-BD5F-4AF5-9E5A-D822CB1FF1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AD5C1DE-2678-4DDD-B07B-5B4440AC43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51250AD8-4DB2-4953-B1E4-9DDF0D828BAF}"/>
              </a:ext>
            </a:extLst>
          </p:cNvPr>
          <p:cNvGrpSpPr/>
          <p:nvPr/>
        </p:nvGrpSpPr>
        <p:grpSpPr>
          <a:xfrm>
            <a:off x="-1" y="-13915"/>
            <a:ext cx="12192001" cy="16269915"/>
            <a:chOff x="-1" y="-13915"/>
            <a:chExt cx="12192001" cy="16269915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2963825A-CAA0-4494-A6F1-FA758840A5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-13915"/>
              <a:ext cx="12192001" cy="16269915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CA797E5-9C99-419E-931E-346BB6A5CCDD}"/>
                </a:ext>
              </a:extLst>
            </p:cNvPr>
            <p:cNvSpPr txBox="1"/>
            <p:nvPr/>
          </p:nvSpPr>
          <p:spPr>
            <a:xfrm>
              <a:off x="3015574" y="11751013"/>
              <a:ext cx="5077839" cy="170816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altLang="ko-KR" sz="2500" b="1" dirty="0">
                <a:latin typeface="Arial Black" panose="020B0A04020102020204" pitchFamily="34" charset="0"/>
              </a:endParaRPr>
            </a:p>
            <a:p>
              <a:endParaRPr lang="en-US" altLang="ko-KR" sz="2000" b="1" dirty="0">
                <a:latin typeface="Arial Black" panose="020B0A04020102020204" pitchFamily="34" charset="0"/>
              </a:endParaRPr>
            </a:p>
            <a:p>
              <a:endParaRPr lang="en-US" altLang="ko-KR" sz="2000" b="1" dirty="0">
                <a:latin typeface="Arial Black" panose="020B0A04020102020204" pitchFamily="34" charset="0"/>
              </a:endParaRPr>
            </a:p>
            <a:p>
              <a:endParaRPr lang="en-US" altLang="ko-KR" sz="2000" dirty="0">
                <a:latin typeface="Arial Black" panose="020B0A04020102020204" pitchFamily="34" charset="0"/>
              </a:endParaRPr>
            </a:p>
            <a:p>
              <a:endParaRPr lang="ko-KR" altLang="en-US" sz="2000" dirty="0"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8902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0</Words>
  <Application>Microsoft Office PowerPoint</Application>
  <PresentationFormat>사용자 지정</PresentationFormat>
  <Paragraphs>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Arial</vt:lpstr>
      <vt:lpstr>Arial Black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12</cp:revision>
  <dcterms:created xsi:type="dcterms:W3CDTF">2021-05-17T00:31:07Z</dcterms:created>
  <dcterms:modified xsi:type="dcterms:W3CDTF">2021-05-17T23:46:35Z</dcterms:modified>
</cp:coreProperties>
</file>