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</p:sldIdLst>
  <p:sldSz cx="6858000" cy="9906000" type="A4"/>
  <p:notesSz cx="6858000" cy="9144000"/>
  <p:embeddedFontLst>
    <p:embeddedFont>
      <p:font typeface="UhBee MiMi" panose="020B0600000101010101" charset="-127"/>
      <p:regular r:id="rId3"/>
      <p:bold r:id="rId4"/>
    </p:embeddedFont>
    <p:embeddedFont>
      <p:font typeface="HY엽서M" panose="02030600000101010101" pitchFamily="18" charset="-127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HY헤드라인M" panose="02030600000101010101" pitchFamily="18" charset="-127"/>
      <p:regular r:id="rId10"/>
    </p:embeddedFont>
    <p:embeddedFont>
      <p:font typeface="맑은 고딕" panose="020B0503020000020004" pitchFamily="50" charset="-127"/>
      <p:regular r:id="rId11"/>
      <p:bold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CF2"/>
    <a:srgbClr val="FEF9DE"/>
    <a:srgbClr val="FFFCEF"/>
    <a:srgbClr val="C69E66"/>
    <a:srgbClr val="FFCC00"/>
    <a:srgbClr val="63AEAF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4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2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13" Type="http://schemas.openxmlformats.org/officeDocument/2006/relationships/font" Target="fonts/font11.fntdata"/><Relationship Id="rId1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font" Target="fonts/font10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font" Target="fonts/font9.fntdata"/><Relationship Id="rId5" Type="http://schemas.openxmlformats.org/officeDocument/2006/relationships/font" Target="fonts/font3.fntdata"/><Relationship Id="rId15" Type="http://schemas.openxmlformats.org/officeDocument/2006/relationships/presProps" Target="presProps.xml"/><Relationship Id="rId10" Type="http://schemas.openxmlformats.org/officeDocument/2006/relationships/font" Target="fonts/font8.fntdata"/><Relationship Id="rId4" Type="http://schemas.openxmlformats.org/officeDocument/2006/relationships/font" Target="fonts/font2.fntdata"/><Relationship Id="rId9" Type="http://schemas.openxmlformats.org/officeDocument/2006/relationships/font" Target="fonts/font7.fntdata"/><Relationship Id="rId14" Type="http://schemas.openxmlformats.org/officeDocument/2006/relationships/font" Target="fonts/font1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468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50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3619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0429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0755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17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1093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7244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95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3155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968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8A041-5D90-47BB-92D1-473F841389F5}" type="datetimeFigureOut">
              <a:rPr lang="ko-KR" altLang="en-US" smtClean="0"/>
              <a:t>2021-02-01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9B130-D472-4056-98B1-0EF331FF97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8925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211B50A-5D94-449C-B517-C054B32DB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8488EE6E-2F90-453F-997F-858EC04B920F}"/>
              </a:ext>
            </a:extLst>
          </p:cNvPr>
          <p:cNvSpPr/>
          <p:nvPr/>
        </p:nvSpPr>
        <p:spPr>
          <a:xfrm>
            <a:off x="339515" y="1678167"/>
            <a:ext cx="3618874" cy="3567601"/>
          </a:xfrm>
          <a:prstGeom prst="roundRect">
            <a:avLst>
              <a:gd name="adj" fmla="val 3604"/>
            </a:avLst>
          </a:prstGeom>
          <a:solidFill>
            <a:srgbClr val="FAF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C5675AEF-38D0-4F67-863A-1E4C1860AFF8}"/>
              </a:ext>
            </a:extLst>
          </p:cNvPr>
          <p:cNvGrpSpPr/>
          <p:nvPr/>
        </p:nvGrpSpPr>
        <p:grpSpPr>
          <a:xfrm>
            <a:off x="188611" y="2514446"/>
            <a:ext cx="3902933" cy="2425279"/>
            <a:chOff x="1296530" y="2892908"/>
            <a:chExt cx="4150895" cy="2425279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BA5450C-4540-4022-B72B-DF8BF90DC8B6}"/>
                </a:ext>
              </a:extLst>
            </p:cNvPr>
            <p:cNvSpPr txBox="1"/>
            <p:nvPr/>
          </p:nvSpPr>
          <p:spPr>
            <a:xfrm>
              <a:off x="1296530" y="2892908"/>
              <a:ext cx="4150895" cy="2425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2400" b="1" dirty="0" err="1">
                  <a:solidFill>
                    <a:srgbClr val="00B050"/>
                  </a:solidFill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유니</a:t>
              </a:r>
              <a:r>
                <a:rPr lang="ko-KR" altLang="en-US" sz="2400" b="1" dirty="0" err="1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자장면</a:t>
              </a:r>
              <a:endParaRPr lang="en-US" altLang="ko-KR" sz="2400" b="1" dirty="0">
                <a:latin typeface="배스킨라빈스 R" panose="02020603020101020101" pitchFamily="18" charset="-127"/>
                <a:ea typeface="배스킨라빈스 R" panose="02020603020101020101" pitchFamily="18" charset="-127"/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군만두</a:t>
              </a:r>
              <a:endParaRPr lang="en-US" altLang="ko-KR" sz="2400" b="1" dirty="0">
                <a:latin typeface="배스킨라빈스 R" panose="02020603020101020101" pitchFamily="18" charset="-127"/>
                <a:ea typeface="배스킨라빈스 R" panose="02020603020101020101" pitchFamily="18" charset="-127"/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깍두기</a:t>
              </a:r>
              <a:endParaRPr lang="en-US" altLang="ko-KR" sz="2400" b="1" dirty="0">
                <a:latin typeface="배스킨라빈스 R" panose="02020603020101020101" pitchFamily="18" charset="-127"/>
                <a:ea typeface="배스킨라빈스 R" panose="02020603020101020101" pitchFamily="18" charset="-127"/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2000" b="1" dirty="0" err="1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수제딸기찹쌀떡</a:t>
              </a:r>
              <a:endParaRPr lang="en-US" altLang="ko-KR" sz="2000" b="1" dirty="0">
                <a:latin typeface="배스킨라빈스 R" panose="02020603020101020101" pitchFamily="18" charset="-127"/>
                <a:ea typeface="배스킨라빈스 R" panose="02020603020101020101" pitchFamily="18" charset="-127"/>
              </a:endParaRPr>
            </a:p>
            <a:p>
              <a:pPr algn="ctr">
                <a:lnSpc>
                  <a:spcPct val="130000"/>
                </a:lnSpc>
              </a:pPr>
              <a:r>
                <a:rPr lang="en-US" altLang="ko-KR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(</a:t>
              </a:r>
              <a:r>
                <a:rPr lang="ko-KR" altLang="en-US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자율</a:t>
              </a:r>
              <a:r>
                <a:rPr lang="en-US" altLang="ko-KR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:</a:t>
              </a:r>
              <a:r>
                <a:rPr lang="ko-KR" altLang="en-US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쌀밥</a:t>
              </a:r>
              <a:r>
                <a:rPr lang="en-US" altLang="ko-KR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/</a:t>
              </a:r>
              <a:r>
                <a:rPr lang="ko-KR" altLang="en-US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배추김치</a:t>
              </a:r>
              <a:r>
                <a:rPr lang="en-US" altLang="ko-KR" sz="2400" b="1" dirty="0">
                  <a:latin typeface="배스킨라빈스 R" panose="02020603020101020101" pitchFamily="18" charset="-127"/>
                  <a:ea typeface="배스킨라빈스 R" panose="02020603020101020101" pitchFamily="18" charset="-127"/>
                </a:rPr>
                <a:t>)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0A82AE73-4783-49E9-BF1C-C4133EFA6DB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61" t="60334" r="63246" b="28126"/>
            <a:stretch/>
          </p:blipFill>
          <p:spPr>
            <a:xfrm>
              <a:off x="1610532" y="4146500"/>
              <a:ext cx="770024" cy="731170"/>
            </a:xfrm>
            <a:prstGeom prst="rect">
              <a:avLst/>
            </a:prstGeom>
          </p:spPr>
        </p:pic>
        <p:grpSp>
          <p:nvGrpSpPr>
            <p:cNvPr id="14" name="그룹 13">
              <a:extLst>
                <a:ext uri="{FF2B5EF4-FFF2-40B4-BE49-F238E27FC236}">
                  <a16:creationId xmlns:a16="http://schemas.microsoft.com/office/drawing/2014/main" id="{6EB93904-8BEA-4EB7-A042-933B9EDD7CF8}"/>
                </a:ext>
              </a:extLst>
            </p:cNvPr>
            <p:cNvGrpSpPr/>
            <p:nvPr/>
          </p:nvGrpSpPr>
          <p:grpSpPr>
            <a:xfrm>
              <a:off x="4441349" y="4050442"/>
              <a:ext cx="742821" cy="845164"/>
              <a:chOff x="4872791" y="5247899"/>
              <a:chExt cx="890336" cy="1001107"/>
            </a:xfrm>
          </p:grpSpPr>
          <p:pic>
            <p:nvPicPr>
              <p:cNvPr id="11" name="그림 10">
                <a:extLst>
                  <a:ext uri="{FF2B5EF4-FFF2-40B4-BE49-F238E27FC236}">
                    <a16:creationId xmlns:a16="http://schemas.microsoft.com/office/drawing/2014/main" id="{DDABDF66-B320-4A25-BCBB-A4AE9BA151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4386" t="59095" r="16491" b="27436"/>
              <a:stretch/>
            </p:blipFill>
            <p:spPr>
              <a:xfrm>
                <a:off x="4872791" y="5247899"/>
                <a:ext cx="890076" cy="886807"/>
              </a:xfrm>
              <a:prstGeom prst="rect">
                <a:avLst/>
              </a:prstGeom>
            </p:spPr>
          </p:pic>
          <p:pic>
            <p:nvPicPr>
              <p:cNvPr id="13" name="그림 12">
                <a:extLst>
                  <a:ext uri="{FF2B5EF4-FFF2-40B4-BE49-F238E27FC236}">
                    <a16:creationId xmlns:a16="http://schemas.microsoft.com/office/drawing/2014/main" id="{C0ABAE3C-AD1E-40C0-A4C1-9D211A023C5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4211" t="40739" r="53157" b="56904"/>
              <a:stretch/>
            </p:blipFill>
            <p:spPr>
              <a:xfrm>
                <a:off x="5582653" y="6020406"/>
                <a:ext cx="180474" cy="228600"/>
              </a:xfrm>
              <a:prstGeom prst="rect">
                <a:avLst/>
              </a:prstGeom>
            </p:spPr>
          </p:pic>
        </p:grp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B9A07867-FDED-4758-96CE-C7C9218A72B9}"/>
              </a:ext>
            </a:extLst>
          </p:cNvPr>
          <p:cNvSpPr txBox="1"/>
          <p:nvPr/>
        </p:nvSpPr>
        <p:spPr>
          <a:xfrm>
            <a:off x="803359" y="1743624"/>
            <a:ext cx="2640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>
                <a:solidFill>
                  <a:schemeClr val="accent1">
                    <a:lumMod val="75000"/>
                  </a:schemeClr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축하밥상</a:t>
            </a:r>
            <a:endParaRPr lang="ko-KR" altLang="en-US" b="1" dirty="0">
              <a:solidFill>
                <a:schemeClr val="accent1">
                  <a:lumMod val="75000"/>
                </a:schemeClr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56A4D346-5562-435B-9DCC-D877380CABFE}"/>
              </a:ext>
            </a:extLst>
          </p:cNvPr>
          <p:cNvSpPr/>
          <p:nvPr/>
        </p:nvSpPr>
        <p:spPr>
          <a:xfrm>
            <a:off x="4177861" y="1678166"/>
            <a:ext cx="2523246" cy="3567601"/>
          </a:xfrm>
          <a:prstGeom prst="roundRect">
            <a:avLst>
              <a:gd name="adj" fmla="val 3604"/>
            </a:avLst>
          </a:prstGeom>
          <a:solidFill>
            <a:srgbClr val="FAFC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600" b="1" dirty="0" err="1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심쿵</a:t>
            </a:r>
            <a:r>
              <a:rPr lang="ko-KR" altLang="en-US" sz="2600" b="1" dirty="0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 ♥</a:t>
            </a:r>
            <a:r>
              <a:rPr lang="en-US" altLang="ko-KR" sz="2600" b="1" dirty="0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.</a:t>
            </a:r>
            <a:r>
              <a:rPr lang="ko-KR" altLang="en-US" sz="2600" b="1" dirty="0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♥</a:t>
            </a:r>
            <a:endParaRPr lang="en-US" altLang="ko-KR" sz="2600" b="1" dirty="0">
              <a:solidFill>
                <a:srgbClr val="0070C0"/>
              </a:solidFill>
              <a:latin typeface="UhBee MiMi" panose="03000600000000000000" pitchFamily="66" charset="-127"/>
              <a:ea typeface="UhBee MiMi" panose="03000600000000000000" pitchFamily="66" charset="-127"/>
            </a:endParaRPr>
          </a:p>
          <a:p>
            <a:pPr algn="ctr"/>
            <a:r>
              <a:rPr lang="ko-KR" altLang="en-US" sz="2600" b="1" dirty="0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너를 위해 </a:t>
            </a:r>
            <a:r>
              <a:rPr lang="ko-KR" altLang="en-US" sz="2600" b="1" dirty="0" err="1">
                <a:solidFill>
                  <a:srgbClr val="0070C0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준비했어</a:t>
            </a:r>
            <a:endParaRPr lang="en-US" altLang="ko-KR" sz="2600" b="1" dirty="0">
              <a:solidFill>
                <a:srgbClr val="0070C0"/>
              </a:solidFill>
              <a:latin typeface="UhBee MiMi" panose="03000600000000000000" pitchFamily="66" charset="-127"/>
              <a:ea typeface="UhBee MiMi" panose="03000600000000000000" pitchFamily="66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교보 손글씨 2019" panose="02020503000000000000" pitchFamily="18" charset="-127"/>
              <a:ea typeface="교보 손글씨 2019" panose="02020503000000000000" pitchFamily="18" charset="-127"/>
            </a:endParaRPr>
          </a:p>
          <a:p>
            <a:pPr algn="ctr"/>
            <a:r>
              <a:rPr lang="en-US" altLang="ko-KR" sz="2000" b="1" dirty="0">
                <a:solidFill>
                  <a:schemeClr val="tx1"/>
                </a:solidFill>
                <a:latin typeface="교보 손글씨 2019" panose="02020503000000000000" pitchFamily="18" charset="-127"/>
                <a:ea typeface="교보 손글씨 2019" panose="02020503000000000000" pitchFamily="18" charset="-127"/>
              </a:rPr>
              <a:t>‘</a:t>
            </a:r>
            <a:r>
              <a:rPr lang="ko-KR" altLang="en-US" sz="2000" b="1" dirty="0" err="1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유니</a:t>
            </a:r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’</a:t>
            </a:r>
            <a:r>
              <a:rPr lang="ko-KR" altLang="en-US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는</a:t>
            </a:r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중국말로</a:t>
            </a:r>
            <a:endParaRPr lang="en-US" altLang="ko-KR" sz="2000" b="1" dirty="0">
              <a:solidFill>
                <a:schemeClr val="tx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/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‘</a:t>
            </a:r>
            <a:r>
              <a:rPr lang="ko-KR" altLang="en-US" sz="2000" b="1" dirty="0" err="1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다진고기</a:t>
            </a:r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’</a:t>
            </a:r>
          </a:p>
          <a:p>
            <a:pPr algn="ctr"/>
            <a:r>
              <a:rPr lang="en-US" altLang="ko-KR" sz="12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다져서 먹기가 쉬운</a:t>
            </a:r>
            <a:endParaRPr lang="en-US" altLang="ko-KR" sz="2000" b="1" dirty="0">
              <a:solidFill>
                <a:schemeClr val="tx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/>
            <a:r>
              <a:rPr lang="ko-KR" altLang="en-US" sz="2000" b="1" dirty="0" err="1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유니짜장면</a:t>
            </a:r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</a:p>
          <a:p>
            <a:pPr algn="ctr"/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</a:p>
          <a:p>
            <a:pPr algn="ctr"/>
            <a:r>
              <a:rPr lang="ko-KR" altLang="en-US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맛있게 먹어요</a:t>
            </a:r>
            <a:r>
              <a:rPr lang="en-US" altLang="ko-KR" sz="20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!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BF7CD73F-F0F6-4850-804F-6BD6759BD97F}"/>
              </a:ext>
            </a:extLst>
          </p:cNvPr>
          <p:cNvSpPr/>
          <p:nvPr/>
        </p:nvSpPr>
        <p:spPr>
          <a:xfrm>
            <a:off x="339516" y="5426240"/>
            <a:ext cx="6275274" cy="2219069"/>
          </a:xfrm>
          <a:prstGeom prst="roundRect">
            <a:avLst>
              <a:gd name="adj" fmla="val 3604"/>
            </a:avLst>
          </a:prstGeom>
          <a:solidFill>
            <a:srgbClr val="FEF9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B98579-D27B-4239-A8F7-210D8471621E}"/>
              </a:ext>
            </a:extLst>
          </p:cNvPr>
          <p:cNvSpPr txBox="1"/>
          <p:nvPr/>
        </p:nvSpPr>
        <p:spPr>
          <a:xfrm>
            <a:off x="489181" y="5431500"/>
            <a:ext cx="591021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우리 </a:t>
            </a: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입학을 </a:t>
            </a:r>
            <a:r>
              <a:rPr lang="ko-KR" altLang="en-US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환영해</a:t>
            </a:r>
            <a:r>
              <a:rPr lang="en-US" altLang="ko-KR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 </a:t>
            </a:r>
          </a:p>
          <a:p>
            <a:pPr algn="ctr">
              <a:lnSpc>
                <a:spcPct val="150000"/>
              </a:lnSpc>
            </a:pPr>
            <a:r>
              <a:rPr lang="ko-KR" altLang="en-US" sz="3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새 학년이 </a:t>
            </a: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된 것을 </a:t>
            </a:r>
            <a:r>
              <a:rPr lang="ko-KR" altLang="en-US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축하해</a:t>
            </a:r>
            <a:r>
              <a:rPr lang="en-US" altLang="ko-KR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</a:p>
          <a:p>
            <a:pPr algn="ctr">
              <a:lnSpc>
                <a:spcPct val="150000"/>
              </a:lnSpc>
            </a:pP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모두 </a:t>
            </a:r>
            <a:r>
              <a:rPr lang="ko-KR" altLang="en-US" sz="3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모두</a:t>
            </a: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반가워</a:t>
            </a:r>
            <a:r>
              <a:rPr lang="en-US" altLang="ko-KR" sz="3000" dirty="0">
                <a:solidFill>
                  <a:srgbClr val="0070C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</a:t>
            </a:r>
            <a:r>
              <a:rPr lang="ko-KR" altLang="en-US" sz="3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000" dirty="0">
                <a:latin typeface="배스킨라빈스 B" panose="02020603020101020101" pitchFamily="18" charset="-127"/>
                <a:ea typeface="배스킨라빈스 B" panose="02020603020101020101" pitchFamily="18" charset="-127"/>
              </a:rPr>
              <a:t>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0C192E0-64FB-4138-BC3C-C12AB943252B}"/>
              </a:ext>
            </a:extLst>
          </p:cNvPr>
          <p:cNvSpPr txBox="1"/>
          <p:nvPr/>
        </p:nvSpPr>
        <p:spPr>
          <a:xfrm>
            <a:off x="5541192" y="7951352"/>
            <a:ext cx="9973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dirty="0">
                <a:solidFill>
                  <a:schemeClr val="tx1"/>
                </a:solidFill>
                <a:latin typeface="UhBee MiMi" panose="03000600000000000000" pitchFamily="66" charset="-127"/>
                <a:ea typeface="UhBee MiMi" panose="03000600000000000000" pitchFamily="66" charset="-127"/>
              </a:rPr>
              <a:t>반가워요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0" y="9659779"/>
            <a:ext cx="26079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출처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: </a:t>
            </a:r>
            <a:r>
              <a:rPr kumimoji="0" lang="ko-KR" altLang="en-US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네이버지식백과</a:t>
            </a:r>
            <a:r>
              <a:rPr kumimoji="0" lang="en-US" altLang="ko-KR" sz="1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, </a:t>
            </a:r>
            <a:r>
              <a:rPr kumimoji="0" lang="ko-KR" altLang="en-US" sz="10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구글이미지</a:t>
            </a:r>
            <a:endParaRPr kumimoji="0" lang="ko-KR" altLang="en-US" sz="10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0314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436</TotalTime>
  <Words>58</Words>
  <Application>Microsoft Office PowerPoint</Application>
  <PresentationFormat>A4 용지(210x297mm)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2" baseType="lpstr">
      <vt:lpstr>교보 손글씨 2019</vt:lpstr>
      <vt:lpstr>UhBee MiMi</vt:lpstr>
      <vt:lpstr>HY엽서M</vt:lpstr>
      <vt:lpstr>Calibri</vt:lpstr>
      <vt:lpstr>HY헤드라인M</vt:lpstr>
      <vt:lpstr>배스킨라빈스 R</vt:lpstr>
      <vt:lpstr>맑은 고딕</vt:lpstr>
      <vt:lpstr>Calibri Light</vt:lpstr>
      <vt:lpstr>배스킨라빈스 B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하 나영</dc:creator>
  <cp:lastModifiedBy>user</cp:lastModifiedBy>
  <cp:revision>128</cp:revision>
  <dcterms:created xsi:type="dcterms:W3CDTF">2021-01-25T06:08:14Z</dcterms:created>
  <dcterms:modified xsi:type="dcterms:W3CDTF">2021-02-01T02:56:52Z</dcterms:modified>
</cp:coreProperties>
</file>