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3E3"/>
    <a:srgbClr val="9ED9E7"/>
    <a:srgbClr val="35413F"/>
    <a:srgbClr val="52625E"/>
    <a:srgbClr val="2133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6" d="100"/>
          <a:sy n="86" d="100"/>
        </p:scale>
        <p:origin x="286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727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1207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62579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112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0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9894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9031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0412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0641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81735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1193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78A97-13B0-46D7-A62E-1EADB472B3B7}" type="datetimeFigureOut">
              <a:rPr lang="ko-KR" altLang="en-US" smtClean="0"/>
              <a:t>2021-11-23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27D17-C0A0-4487-AB57-5159A2218BC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13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17C1DC3-C973-4C90-8720-EAACE72FFA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217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000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D9C661-0E9F-49B4-93C6-92501E25CB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3369B9A-1ECB-4990-97BD-543E6E0D38F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0B814496-F87D-454D-B58C-FE82A24C9E1A}"/>
              </a:ext>
            </a:extLst>
          </p:cNvPr>
          <p:cNvGrpSpPr/>
          <p:nvPr/>
        </p:nvGrpSpPr>
        <p:grpSpPr>
          <a:xfrm>
            <a:off x="0" y="0"/>
            <a:ext cx="6858000" cy="9217702"/>
            <a:chOff x="0" y="0"/>
            <a:chExt cx="6858000" cy="9217702"/>
          </a:xfrm>
        </p:grpSpPr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5295864A-7221-42FB-A737-7C6F699FD6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217702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B04EE3A2-1FD5-46A3-8B81-F07E03066C74}"/>
                </a:ext>
              </a:extLst>
            </p:cNvPr>
            <p:cNvSpPr/>
            <p:nvPr/>
          </p:nvSpPr>
          <p:spPr>
            <a:xfrm>
              <a:off x="1182029" y="3207963"/>
              <a:ext cx="2141034" cy="2698595"/>
            </a:xfrm>
            <a:prstGeom prst="rect">
              <a:avLst/>
            </a:prstGeom>
            <a:solidFill>
              <a:srgbClr val="FFF3E3"/>
            </a:solidFill>
            <a:ln>
              <a:solidFill>
                <a:srgbClr val="FFF3E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0712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2021-11-23T00:59:24Z</dcterms:created>
  <dcterms:modified xsi:type="dcterms:W3CDTF">2021-11-23T02:09:03Z</dcterms:modified>
</cp:coreProperties>
</file>