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248775" cy="13106400"/>
  <p:notesSz cx="13106400" cy="92487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60"/>
  </p:normalViewPr>
  <p:slideViewPr>
    <p:cSldViewPr>
      <p:cViewPr varScale="1">
        <p:scale>
          <a:sx n="61" d="100"/>
          <a:sy n="61" d="100"/>
        </p:scale>
        <p:origin x="2898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9247619" cy="13104762"/>
            <a:chOff x="0" y="0"/>
            <a:chExt cx="9247619" cy="131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247619" cy="13104762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195387" y="7924800"/>
            <a:ext cx="6858000" cy="3886200"/>
            <a:chOff x="1006501" y="8419457"/>
            <a:chExt cx="6978576" cy="2770963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06501" y="8419457"/>
              <a:ext cx="6978576" cy="2770963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89447" y="689261"/>
            <a:ext cx="5523810" cy="542857"/>
          </a:xfrm>
          <a:prstGeom prst="rect">
            <a:avLst/>
          </a:prstGeom>
        </p:spPr>
      </p:pic>
      <p:grpSp>
        <p:nvGrpSpPr>
          <p:cNvPr id="7" name="그룹 6"/>
          <p:cNvGrpSpPr/>
          <p:nvPr/>
        </p:nvGrpSpPr>
        <p:grpSpPr>
          <a:xfrm>
            <a:off x="1096953" y="1251836"/>
            <a:ext cx="7185034" cy="3293053"/>
            <a:chOff x="980939" y="1574413"/>
            <a:chExt cx="7525349" cy="3871255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80939" y="2753071"/>
              <a:ext cx="1971429" cy="1123810"/>
            </a:xfrm>
            <a:prstGeom prst="rect">
              <a:avLst/>
            </a:prstGeom>
          </p:spPr>
        </p:pic>
        <p:grpSp>
          <p:nvGrpSpPr>
            <p:cNvPr id="5" name="그룹 4"/>
            <p:cNvGrpSpPr/>
            <p:nvPr/>
          </p:nvGrpSpPr>
          <p:grpSpPr>
            <a:xfrm>
              <a:off x="2722715" y="1574413"/>
              <a:ext cx="5783573" cy="3871255"/>
              <a:chOff x="2722715" y="1574413"/>
              <a:chExt cx="5783573" cy="3871255"/>
            </a:xfrm>
          </p:grpSpPr>
          <p:grpSp>
            <p:nvGrpSpPr>
              <p:cNvPr id="1004" name="그룹 1004"/>
              <p:cNvGrpSpPr/>
              <p:nvPr/>
            </p:nvGrpSpPr>
            <p:grpSpPr>
              <a:xfrm>
                <a:off x="3964943" y="1574413"/>
                <a:ext cx="3730088" cy="1189898"/>
                <a:chOff x="3964943" y="1574413"/>
                <a:chExt cx="3730088" cy="1189898"/>
              </a:xfrm>
            </p:grpSpPr>
            <p:pic>
              <p:nvPicPr>
                <p:cNvPr id="13" name="Object 12"/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>
                  <a:off x="3964943" y="1574413"/>
                  <a:ext cx="3730088" cy="1189898"/>
                </a:xfrm>
                <a:prstGeom prst="rect">
                  <a:avLst/>
                </a:prstGeom>
              </p:spPr>
            </p:pic>
          </p:grpSp>
          <p:pic>
            <p:nvPicPr>
              <p:cNvPr id="15" name="Object 14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2722715" y="2273620"/>
                <a:ext cx="1742857" cy="2333333"/>
              </a:xfrm>
              <a:prstGeom prst="rect">
                <a:avLst/>
              </a:prstGeom>
            </p:spPr>
          </p:pic>
          <p:pic>
            <p:nvPicPr>
              <p:cNvPr id="16" name="Object 15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4455316" y="1674239"/>
                <a:ext cx="3009524" cy="3771429"/>
              </a:xfrm>
              <a:prstGeom prst="rect">
                <a:avLst/>
              </a:prstGeom>
            </p:spPr>
          </p:pic>
          <p:pic>
            <p:nvPicPr>
              <p:cNvPr id="17" name="Object 16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6125336" y="1901173"/>
                <a:ext cx="2380952" cy="3057143"/>
              </a:xfrm>
              <a:prstGeom prst="rect">
                <a:avLst/>
              </a:prstGeom>
            </p:spPr>
          </p:pic>
          <p:grpSp>
            <p:nvGrpSpPr>
              <p:cNvPr id="1005" name="그룹 1005"/>
              <p:cNvGrpSpPr/>
              <p:nvPr/>
            </p:nvGrpSpPr>
            <p:grpSpPr>
              <a:xfrm>
                <a:off x="7638099" y="3883619"/>
                <a:ext cx="281022" cy="293574"/>
                <a:chOff x="7638099" y="3883619"/>
                <a:chExt cx="281022" cy="293574"/>
              </a:xfrm>
            </p:grpSpPr>
            <p:pic>
              <p:nvPicPr>
                <p:cNvPr id="20" name="Object 19"/>
                <p:cNvPicPr>
                  <a:picLocks noChangeAspect="1"/>
                </p:cNvPicPr>
                <p:nvPr/>
              </p:nvPicPr>
              <p:blipFill>
                <a:blip r:embed="rId10" cstate="print"/>
                <a:stretch>
                  <a:fillRect/>
                </a:stretch>
              </p:blipFill>
              <p:spPr>
                <a:xfrm>
                  <a:off x="7638099" y="3883619"/>
                  <a:ext cx="281022" cy="293574"/>
                </a:xfrm>
                <a:prstGeom prst="rect">
                  <a:avLst/>
                </a:prstGeom>
              </p:spPr>
            </p:pic>
          </p:grpSp>
          <p:pic>
            <p:nvPicPr>
              <p:cNvPr id="22" name="Object 21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3806651" y="2273620"/>
                <a:ext cx="1333333" cy="2333333"/>
              </a:xfrm>
              <a:prstGeom prst="rect">
                <a:avLst/>
              </a:prstGeom>
            </p:spPr>
          </p:pic>
        </p:grpSp>
      </p:grpSp>
      <p:grpSp>
        <p:nvGrpSpPr>
          <p:cNvPr id="8" name="그룹 7"/>
          <p:cNvGrpSpPr/>
          <p:nvPr/>
        </p:nvGrpSpPr>
        <p:grpSpPr>
          <a:xfrm>
            <a:off x="1613260" y="3950365"/>
            <a:ext cx="6287727" cy="3608862"/>
            <a:chOff x="1490883" y="4662061"/>
            <a:chExt cx="6287727" cy="3575235"/>
          </a:xfrm>
        </p:grpSpPr>
        <p:grpSp>
          <p:nvGrpSpPr>
            <p:cNvPr id="1002" name="그룹 1002"/>
            <p:cNvGrpSpPr/>
            <p:nvPr/>
          </p:nvGrpSpPr>
          <p:grpSpPr>
            <a:xfrm>
              <a:off x="2109787" y="4867466"/>
              <a:ext cx="4904906" cy="3369830"/>
              <a:chOff x="993672" y="4893915"/>
              <a:chExt cx="6959291" cy="3369830"/>
            </a:xfrm>
          </p:grpSpPr>
          <p:pic>
            <p:nvPicPr>
              <p:cNvPr id="6" name="Object 5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993672" y="4893915"/>
                <a:ext cx="6959291" cy="3369830"/>
              </a:xfrm>
              <a:prstGeom prst="rect">
                <a:avLst/>
              </a:prstGeom>
            </p:spPr>
          </p:pic>
        </p:grpSp>
        <p:sp>
          <p:nvSpPr>
            <p:cNvPr id="2" name="직사각형 1"/>
            <p:cNvSpPr/>
            <p:nvPr/>
          </p:nvSpPr>
          <p:spPr>
            <a:xfrm>
              <a:off x="2490208" y="4662061"/>
              <a:ext cx="4267200" cy="49506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3000" b="1" dirty="0" smtClean="0">
                  <a:solidFill>
                    <a:schemeClr val="accent5">
                      <a:lumMod val="50000"/>
                    </a:schemeClr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오늘의 메뉴</a:t>
              </a:r>
              <a:endParaRPr lang="ko-KR" altLang="en-US" sz="3000" b="1" dirty="0">
                <a:solidFill>
                  <a:schemeClr val="accent5">
                    <a:lumMod val="50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endParaRPr>
            </a:p>
          </p:txBody>
        </p:sp>
        <p:sp>
          <p:nvSpPr>
            <p:cNvPr id="4" name="직사각형 3"/>
            <p:cNvSpPr/>
            <p:nvPr/>
          </p:nvSpPr>
          <p:spPr>
            <a:xfrm>
              <a:off x="1490883" y="5306160"/>
              <a:ext cx="6287727" cy="262594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ko-KR" altLang="en-US" sz="25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전주비빔밥</a:t>
              </a:r>
              <a:endParaRPr lang="en-US" altLang="ko-KR" sz="2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algn="ctr">
                <a:lnSpc>
                  <a:spcPct val="120000"/>
                </a:lnSpc>
              </a:pPr>
              <a:r>
                <a:rPr lang="ko-KR" altLang="en-US" sz="25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통배추된장국</a:t>
              </a:r>
              <a:endParaRPr lang="en-US" altLang="ko-KR" sz="2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algn="ctr">
                <a:lnSpc>
                  <a:spcPct val="120000"/>
                </a:lnSpc>
              </a:pPr>
              <a:r>
                <a:rPr lang="ko-KR" altLang="en-US" sz="25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가자미버터구이</a:t>
              </a:r>
              <a:endParaRPr lang="en-US" altLang="ko-KR" sz="2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algn="ctr">
                <a:lnSpc>
                  <a:spcPct val="120000"/>
                </a:lnSpc>
              </a:pPr>
              <a:r>
                <a:rPr lang="ko-KR" altLang="en-US" sz="25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뿌리견과맛탕</a:t>
              </a:r>
              <a:endParaRPr lang="en-US" altLang="ko-KR" sz="2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algn="ctr">
                <a:lnSpc>
                  <a:spcPct val="120000"/>
                </a:lnSpc>
              </a:pPr>
              <a:r>
                <a:rPr lang="ko-KR" altLang="en-US" sz="25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깍두기</a:t>
              </a:r>
              <a:endParaRPr lang="en-US" altLang="ko-KR" sz="2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  <a:p>
              <a:pPr algn="ctr">
                <a:lnSpc>
                  <a:spcPct val="120000"/>
                </a:lnSpc>
              </a:pPr>
              <a:r>
                <a:rPr lang="ko-KR" altLang="en-US" sz="25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  <a:cs typeface="함초롬돋움" panose="020B0604000101010101" pitchFamily="50" charset="-127"/>
                </a:rPr>
                <a:t>사과즙</a:t>
              </a:r>
              <a:endParaRPr lang="ko-KR" altLang="en-US" sz="2500" dirty="0"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endParaRPr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1195387" y="8153400"/>
            <a:ext cx="6858000" cy="3352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altLang="ko-KR" sz="3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&lt; </a:t>
            </a:r>
            <a:r>
              <a:rPr lang="ko-KR" altLang="en-US" sz="3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전주비빔밥 </a:t>
            </a:r>
            <a:r>
              <a:rPr lang="en-US" altLang="ko-KR" sz="3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&gt;</a:t>
            </a:r>
          </a:p>
          <a:p>
            <a:pPr algn="ctr">
              <a:lnSpc>
                <a:spcPct val="120000"/>
              </a:lnSpc>
            </a:pPr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2800" b="1" dirty="0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전주비빔밥</a:t>
            </a:r>
            <a:r>
              <a:rPr lang="ko-KR" altLang="en-US" sz="2500" dirty="0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은  </a:t>
            </a:r>
            <a:r>
              <a:rPr lang="ko-KR" altLang="en-US" sz="2500" b="1" dirty="0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전주 </a:t>
            </a:r>
            <a:r>
              <a:rPr lang="en-US" altLang="ko-KR" sz="2500" b="1" dirty="0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10</a:t>
            </a:r>
            <a:r>
              <a:rPr lang="ko-KR" altLang="en-US" sz="2500" b="1" dirty="0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味 </a:t>
            </a:r>
            <a:r>
              <a:rPr lang="ko-KR" altLang="en-US" sz="2500" dirty="0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중 하나인 </a:t>
            </a:r>
            <a:endParaRPr lang="en-US" altLang="ko-KR" sz="2500" dirty="0" smtClean="0"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2500" dirty="0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콩나물과 </a:t>
            </a:r>
            <a:r>
              <a:rPr lang="ko-KR" altLang="en-US" sz="2500" dirty="0" err="1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청포묵</a:t>
            </a:r>
            <a:r>
              <a:rPr lang="en-US" altLang="ko-KR" sz="2500" dirty="0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, </a:t>
            </a:r>
            <a:r>
              <a:rPr lang="ko-KR" altLang="en-US" sz="2500" dirty="0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신선한 야채 등</a:t>
            </a:r>
            <a:endParaRPr lang="en-US" altLang="ko-KR" sz="2500" dirty="0" smtClean="0"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2500" dirty="0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 </a:t>
            </a:r>
            <a:r>
              <a:rPr lang="en-US" altLang="ko-KR" sz="2500" dirty="0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5</a:t>
            </a:r>
            <a:r>
              <a:rPr lang="ko-KR" altLang="en-US" sz="2500" dirty="0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色</a:t>
            </a:r>
            <a:r>
              <a:rPr lang="en-US" altLang="ko-KR" sz="2500" dirty="0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5</a:t>
            </a:r>
            <a:r>
              <a:rPr lang="ko-KR" altLang="en-US" sz="2500" dirty="0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味</a:t>
            </a:r>
            <a:r>
              <a:rPr lang="en-US" altLang="ko-KR" dirty="0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(</a:t>
            </a:r>
            <a:r>
              <a:rPr lang="ko-KR" altLang="en-US" dirty="0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다섯 가지의 색과 다섯 가지의 맛</a:t>
            </a:r>
            <a:r>
              <a:rPr lang="en-US" altLang="ko-KR" dirty="0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)</a:t>
            </a:r>
            <a:r>
              <a:rPr lang="ko-KR" altLang="en-US" dirty="0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 </a:t>
            </a:r>
            <a:r>
              <a:rPr lang="ko-KR" altLang="en-US" sz="2500" dirty="0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재료로 만들어 </a:t>
            </a:r>
            <a:r>
              <a:rPr lang="ko-KR" altLang="en-US" sz="2500" b="1" dirty="0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영양소</a:t>
            </a:r>
            <a:r>
              <a:rPr lang="ko-KR" altLang="en-US" sz="2500" dirty="0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를 골고루 섭취 할 수 있는 </a:t>
            </a:r>
            <a:endParaRPr lang="en-US" altLang="ko-KR" sz="2500" dirty="0" smtClean="0"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2500" dirty="0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건강한 음식입니다</a:t>
            </a:r>
            <a:r>
              <a:rPr lang="en-US" altLang="ko-KR" sz="2500" dirty="0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.</a:t>
            </a:r>
            <a:endParaRPr lang="ko-KR" altLang="en-US" sz="2500" dirty="0"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  <p:grpSp>
        <p:nvGrpSpPr>
          <p:cNvPr id="24" name="그룹 1003"/>
          <p:cNvGrpSpPr/>
          <p:nvPr/>
        </p:nvGrpSpPr>
        <p:grpSpPr>
          <a:xfrm>
            <a:off x="1396080" y="3792129"/>
            <a:ext cx="1956227" cy="1954919"/>
            <a:chOff x="1082725" y="3315322"/>
            <a:chExt cx="1956227" cy="1954919"/>
          </a:xfrm>
        </p:grpSpPr>
        <p:pic>
          <p:nvPicPr>
            <p:cNvPr id="25" name="Object 8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082725" y="3315322"/>
              <a:ext cx="1956227" cy="195491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47</Words>
  <Application>Microsoft Office PowerPoint</Application>
  <PresentationFormat>사용자 지정</PresentationFormat>
  <Paragraphs>13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HY헤드라인M</vt:lpstr>
      <vt:lpstr>한컴산뜻돋움</vt:lpstr>
      <vt:lpstr>함초롬돋움</vt:lpstr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13</cp:revision>
  <dcterms:created xsi:type="dcterms:W3CDTF">2020-10-20T09:39:56Z</dcterms:created>
  <dcterms:modified xsi:type="dcterms:W3CDTF">2020-10-30T05:55:19Z</dcterms:modified>
</cp:coreProperties>
</file>