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6262"/>
    <a:srgbClr val="280F0E"/>
    <a:srgbClr val="FE5858"/>
    <a:srgbClr val="FFD5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31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 1">
    <p:bg>
      <p:bgPr>
        <a:solidFill>
          <a:srgbClr val="FADF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Object 3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4618" y="585303"/>
            <a:ext cx="7924157" cy="601980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0" y="9059289"/>
            <a:ext cx="9248775" cy="4148316"/>
            <a:chOff x="-4576060" y="9710817"/>
            <a:chExt cx="9278756" cy="414831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4576060" y="9710817"/>
              <a:ext cx="9278756" cy="4148316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863005" y="8935338"/>
            <a:ext cx="768040" cy="685009"/>
            <a:chOff x="7701160" y="11420095"/>
            <a:chExt cx="768040" cy="68500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01160" y="11420095"/>
              <a:ext cx="768040" cy="68500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5867" y="8078490"/>
            <a:ext cx="508567" cy="456673"/>
            <a:chOff x="685009" y="7631789"/>
            <a:chExt cx="508567" cy="45667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5009" y="7631789"/>
              <a:ext cx="508567" cy="45667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701160" y="6977917"/>
            <a:ext cx="456673" cy="404778"/>
            <a:chOff x="7701160" y="6977917"/>
            <a:chExt cx="456673" cy="404778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701160" y="6977917"/>
              <a:ext cx="456673" cy="40477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092" y="766980"/>
            <a:ext cx="622735" cy="550083"/>
            <a:chOff x="1546459" y="927006"/>
            <a:chExt cx="622735" cy="550083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46459" y="927006"/>
              <a:ext cx="622735" cy="550083"/>
            </a:xfrm>
            <a:prstGeom prst="rect">
              <a:avLst/>
            </a:prstGeom>
          </p:spPr>
        </p:pic>
      </p:grpSp>
      <p:grpSp>
        <p:nvGrpSpPr>
          <p:cNvPr id="8" name="그룹 7"/>
          <p:cNvGrpSpPr/>
          <p:nvPr/>
        </p:nvGrpSpPr>
        <p:grpSpPr>
          <a:xfrm>
            <a:off x="7370651" y="1218359"/>
            <a:ext cx="1162439" cy="1069029"/>
            <a:chOff x="6922741" y="1337820"/>
            <a:chExt cx="1162439" cy="1069029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7182214" y="1337820"/>
              <a:ext cx="902966" cy="799177"/>
              <a:chOff x="7493581" y="1497846"/>
              <a:chExt cx="902966" cy="799177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7493581" y="1497846"/>
                <a:ext cx="902966" cy="799177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6922741" y="1856766"/>
              <a:ext cx="622735" cy="550083"/>
              <a:chOff x="7234108" y="2016792"/>
              <a:chExt cx="622735" cy="550083"/>
            </a:xfrm>
          </p:grpSpPr>
          <p:pic>
            <p:nvPicPr>
              <p:cNvPr id="24" name="Object 23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7234108" y="2016792"/>
                <a:ext cx="622735" cy="550083"/>
              </a:xfrm>
              <a:prstGeom prst="rect">
                <a:avLst/>
              </a:prstGeom>
            </p:spPr>
          </p:pic>
        </p:grpSp>
      </p:grpSp>
      <p:sp>
        <p:nvSpPr>
          <p:cNvPr id="10" name="모서리가 둥근 직사각형 9"/>
          <p:cNvSpPr/>
          <p:nvPr/>
        </p:nvSpPr>
        <p:spPr>
          <a:xfrm>
            <a:off x="533558" y="3124221"/>
            <a:ext cx="3551506" cy="5032013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sz="3000" b="1" dirty="0" smtClean="0">
                <a:solidFill>
                  <a:srgbClr val="FE5858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즐거운 학교생활을 위한 </a:t>
            </a:r>
            <a:r>
              <a:rPr lang="ko-KR" altLang="en-US" sz="3000" b="1" dirty="0" err="1" smtClean="0">
                <a:solidFill>
                  <a:srgbClr val="FE5858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축하밥상</a:t>
            </a:r>
            <a:r>
              <a:rPr lang="ko-KR" altLang="en-US" sz="2500" b="1" dirty="0" smtClean="0">
                <a:solidFill>
                  <a:srgbClr val="FE5858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♡</a:t>
            </a:r>
            <a:endParaRPr lang="en-US" altLang="ko-KR" sz="2500" b="1" dirty="0" smtClean="0">
              <a:solidFill>
                <a:srgbClr val="FE5858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algn="ctr">
              <a:lnSpc>
                <a:spcPct val="120000"/>
              </a:lnSpc>
            </a:pPr>
            <a:endParaRPr lang="en-US" altLang="ko-KR" sz="1000" b="1" dirty="0" smtClean="0">
              <a:solidFill>
                <a:srgbClr val="FE5858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3000" b="1" dirty="0" smtClean="0">
                <a:solidFill>
                  <a:srgbClr val="FE5858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맛있는 급식과 함께 소중한 일상을 만들어요</a:t>
            </a:r>
            <a:r>
              <a:rPr lang="en-US" altLang="ko-KR" sz="3000" b="1" dirty="0" smtClean="0">
                <a:solidFill>
                  <a:srgbClr val="FE5858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!!</a:t>
            </a:r>
            <a:endParaRPr lang="en-US" altLang="ko-KR" sz="3000" dirty="0" smtClean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4447368" y="3124221"/>
            <a:ext cx="4096741" cy="5032013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HY헤드라인M" panose="02030600000101010101" pitchFamily="18" charset="-127"/>
                <a:ea typeface="HY헤드라인M" panose="02030600000101010101" pitchFamily="18" charset="-127"/>
              </a:rPr>
              <a:t>오늘의 메뉴</a:t>
            </a:r>
            <a:endParaRPr lang="en-US" altLang="ko-KR" sz="30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en-US" altLang="ko-KR" sz="500" dirty="0" smtClean="0"/>
          </a:p>
          <a:p>
            <a:pPr algn="ctr"/>
            <a:endParaRPr lang="en-US" altLang="ko-KR" sz="500" dirty="0" smtClean="0"/>
          </a:p>
          <a:p>
            <a:pPr algn="ctr"/>
            <a:endParaRPr lang="en-US" altLang="ko-KR" sz="500" dirty="0" smtClean="0"/>
          </a:p>
          <a:p>
            <a:pPr algn="ctr">
              <a:lnSpc>
                <a:spcPct val="120000"/>
              </a:lnSpc>
            </a:pPr>
            <a:r>
              <a:rPr lang="ko-KR" altLang="en-US" sz="2800" b="1" dirty="0" err="1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찰기장밥</a:t>
            </a: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</a:t>
            </a:r>
            <a:endParaRPr lang="en-US" altLang="ko-KR" sz="2800" b="1" dirty="0" smtClean="0">
              <a:solidFill>
                <a:schemeClr val="accent1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800" b="1" dirty="0" err="1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해물미역국</a:t>
            </a:r>
            <a:endParaRPr lang="en-US" altLang="ko-KR" sz="2800" b="1" dirty="0" smtClean="0">
              <a:solidFill>
                <a:schemeClr val="accent1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무진장불고기 </a:t>
            </a:r>
            <a:endParaRPr lang="en-US" altLang="ko-KR" sz="2800" b="1" dirty="0" smtClean="0">
              <a:solidFill>
                <a:schemeClr val="accent1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800" b="1" dirty="0" err="1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매콤불닭퀘사디아</a:t>
            </a:r>
            <a:endParaRPr lang="en-US" altLang="ko-KR" sz="2800" b="1" dirty="0" smtClean="0">
              <a:solidFill>
                <a:schemeClr val="accent1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800" b="1" dirty="0" err="1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봄동겉절이</a:t>
            </a: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2800" b="1" dirty="0" smtClean="0">
              <a:solidFill>
                <a:schemeClr val="accent1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배추김치</a:t>
            </a:r>
            <a:r>
              <a:rPr lang="en-US" altLang="ko-KR" sz="2800" b="1" dirty="0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  <a:p>
            <a:pPr algn="ctr">
              <a:lnSpc>
                <a:spcPct val="120000"/>
              </a:lnSpc>
            </a:pP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귤</a:t>
            </a:r>
            <a:endParaRPr lang="en-US" altLang="ko-KR" sz="2800" b="1" dirty="0" smtClean="0">
              <a:solidFill>
                <a:schemeClr val="accent1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2800" b="1" dirty="0" smtClean="0">
                <a:solidFill>
                  <a:schemeClr val="accent1">
                    <a:lumMod val="75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요구르트</a:t>
            </a:r>
            <a:endParaRPr lang="en-US" altLang="ko-KR" sz="2800" b="1" dirty="0">
              <a:solidFill>
                <a:schemeClr val="accent1">
                  <a:lumMod val="75000"/>
                </a:schemeClr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0" y="9314267"/>
            <a:ext cx="9248775" cy="234602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800" b="1" dirty="0" smtClean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무진장불고기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는 파가 듬뿍 올려진 </a:t>
            </a:r>
            <a:r>
              <a:rPr lang="ko-KR" altLang="en-US" sz="2500" dirty="0" err="1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서울식불고기입니다</a:t>
            </a:r>
            <a:r>
              <a:rPr lang="en-US" altLang="ko-KR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추운 겨울에 따뜻한 무파불고기로 몸도 마음도 따뜻해지세요</a:t>
            </a:r>
            <a:r>
              <a:rPr lang="en-US" altLang="ko-KR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.</a:t>
            </a:r>
            <a:r>
              <a:rPr lang="ko-KR" altLang="en-US" sz="2500" dirty="0" smtClean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   </a:t>
            </a:r>
            <a:endParaRPr lang="ko-KR" altLang="en-US" sz="2500" dirty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grpSp>
        <p:nvGrpSpPr>
          <p:cNvPr id="33" name="그룹 1005"/>
          <p:cNvGrpSpPr/>
          <p:nvPr/>
        </p:nvGrpSpPr>
        <p:grpSpPr>
          <a:xfrm>
            <a:off x="1179618" y="11820669"/>
            <a:ext cx="6905562" cy="1048758"/>
            <a:chOff x="1364828" y="1090972"/>
            <a:chExt cx="3925513" cy="823912"/>
          </a:xfrm>
        </p:grpSpPr>
        <p:pic>
          <p:nvPicPr>
            <p:cNvPr id="34" name="Object 1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64828" y="1090972"/>
              <a:ext cx="3925513" cy="823912"/>
            </a:xfrm>
            <a:prstGeom prst="rect">
              <a:avLst/>
            </a:prstGeom>
          </p:spPr>
        </p:pic>
      </p:grpSp>
      <p:sp>
        <p:nvSpPr>
          <p:cNvPr id="19" name="직사각형 18"/>
          <p:cNvSpPr/>
          <p:nvPr/>
        </p:nvSpPr>
        <p:spPr>
          <a:xfrm>
            <a:off x="2085448" y="11887612"/>
            <a:ext cx="5232424" cy="5339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축하데이</a:t>
            </a:r>
            <a:r>
              <a:rPr lang="en-US" altLang="ko-KR" sz="2000" b="1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~</a:t>
            </a:r>
            <a:r>
              <a:rPr lang="ko-KR" altLang="en-US" sz="2000" b="1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당신의 </a:t>
            </a:r>
            <a:r>
              <a:rPr lang="ko-KR" altLang="en-US" sz="2000" b="1" dirty="0" smtClean="0">
                <a:solidFill>
                  <a:srgbClr val="FE6262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따뜻한 마음</a:t>
            </a:r>
            <a:r>
              <a:rPr lang="ko-KR" altLang="en-US" sz="2000" b="1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을 전해보세요</a:t>
            </a:r>
            <a:r>
              <a:rPr lang="en-US" altLang="ko-KR" sz="2000" b="1" dirty="0" smtClean="0">
                <a:solidFill>
                  <a:schemeClr val="tx1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!!</a:t>
            </a:r>
            <a:endParaRPr lang="ko-KR" altLang="en-US" sz="2000" b="1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14386" y="1105992"/>
            <a:ext cx="7270793" cy="18377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6000" b="1" dirty="0" smtClean="0">
                <a:solidFill>
                  <a:schemeClr val="accent1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축하 밥상 이야기</a:t>
            </a:r>
            <a:endParaRPr lang="ko-KR" altLang="en-US" sz="6000" b="1" dirty="0">
              <a:solidFill>
                <a:schemeClr val="accent1">
                  <a:lumMod val="7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46</Words>
  <Application>Microsoft Office PowerPoint</Application>
  <PresentationFormat>사용자 지정</PresentationFormat>
  <Paragraphs>19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?? ??</vt:lpstr>
      <vt:lpstr>HY헤드라인M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22</cp:revision>
  <cp:lastPrinted>2020-10-21T02:45:57Z</cp:lastPrinted>
  <dcterms:created xsi:type="dcterms:W3CDTF">2020-10-19T15:01:19Z</dcterms:created>
  <dcterms:modified xsi:type="dcterms:W3CDTF">2020-10-30T05:55:51Z</dcterms:modified>
</cp:coreProperties>
</file>