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7404"/>
    <a:srgbClr val="FFE1E1"/>
    <a:srgbClr val="FFEBEB"/>
    <a:srgbClr val="FFFE00"/>
    <a:srgbClr val="E6E6E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9BF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558845" y="-49614"/>
            <a:ext cx="10017301" cy="3273055"/>
            <a:chOff x="-558845" y="-49614"/>
            <a:chExt cx="10017301" cy="327305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558845" y="-49614"/>
              <a:ext cx="10017301" cy="327305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133361" y="10732290"/>
            <a:ext cx="9505450" cy="3096511"/>
            <a:chOff x="-133361" y="10732290"/>
            <a:chExt cx="9505450" cy="3096511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133361" y="10732290"/>
              <a:ext cx="9505450" cy="309651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866622" y="1913965"/>
            <a:ext cx="356899" cy="367060"/>
            <a:chOff x="2866622" y="1913965"/>
            <a:chExt cx="356899" cy="36706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66622" y="1913965"/>
              <a:ext cx="356899" cy="36706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424609" y="1781875"/>
            <a:ext cx="356899" cy="367060"/>
            <a:chOff x="5424609" y="1781875"/>
            <a:chExt cx="356899" cy="36706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24609" y="1781875"/>
              <a:ext cx="356899" cy="36706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8004188" y="2836060"/>
            <a:ext cx="334037" cy="304825"/>
            <a:chOff x="8004188" y="2836060"/>
            <a:chExt cx="334037" cy="30482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04188" y="2836060"/>
              <a:ext cx="334037" cy="30482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7882258" y="2375013"/>
            <a:ext cx="238779" cy="240049"/>
            <a:chOff x="7882258" y="2375013"/>
            <a:chExt cx="238779" cy="240049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882258" y="2375013"/>
              <a:ext cx="238779" cy="24004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727752" y="2375013"/>
            <a:ext cx="261641" cy="240049"/>
            <a:chOff x="3727752" y="2375013"/>
            <a:chExt cx="261641" cy="24004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27752" y="2375013"/>
              <a:ext cx="261641" cy="240049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43942" y="3547318"/>
            <a:ext cx="261641" cy="240049"/>
            <a:chOff x="643942" y="3547318"/>
            <a:chExt cx="261641" cy="240049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3942" y="3547318"/>
              <a:ext cx="261641" cy="2400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4577451" y="1908885"/>
            <a:ext cx="189245" cy="189245"/>
            <a:chOff x="4577451" y="1908885"/>
            <a:chExt cx="189245" cy="18924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77451" y="1908885"/>
              <a:ext cx="189245" cy="18924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945781" y="2617602"/>
            <a:ext cx="189245" cy="189245"/>
            <a:chOff x="4945781" y="2617602"/>
            <a:chExt cx="189245" cy="189245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945781" y="2617602"/>
              <a:ext cx="189245" cy="18924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340388" y="4224282"/>
            <a:ext cx="189245" cy="191786"/>
            <a:chOff x="340388" y="4224282"/>
            <a:chExt cx="189245" cy="191786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0388" y="4224282"/>
              <a:ext cx="189245" cy="191786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58698" y="827685"/>
            <a:ext cx="8209289" cy="3968147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2349249" y="-328567"/>
            <a:ext cx="6829486" cy="2110442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-229428" y="648209"/>
            <a:ext cx="5434226" cy="5150463"/>
          </a:xfrm>
          <a:prstGeom prst="rect">
            <a:avLst/>
          </a:prstGeom>
        </p:spPr>
      </p:pic>
      <p:grpSp>
        <p:nvGrpSpPr>
          <p:cNvPr id="28" name="그룹 1003"/>
          <p:cNvGrpSpPr/>
          <p:nvPr/>
        </p:nvGrpSpPr>
        <p:grpSpPr>
          <a:xfrm>
            <a:off x="251485" y="5632828"/>
            <a:ext cx="9030422" cy="5551250"/>
            <a:chOff x="847619" y="4961905"/>
            <a:chExt cx="6171429" cy="4561905"/>
          </a:xfrm>
        </p:grpSpPr>
        <p:pic>
          <p:nvPicPr>
            <p:cNvPr id="29" name="Object 12"/>
            <p:cNvPicPr>
              <a:picLocks noChangeAspect="1"/>
            </p:cNvPicPr>
            <p:nvPr/>
          </p:nvPicPr>
          <p:blipFill rotWithShape="1">
            <a:blip r:embed="rId14"/>
            <a:stretch>
              <a:fillRect/>
            </a:stretch>
          </p:blipFill>
          <p:spPr>
            <a:xfrm>
              <a:off x="847619" y="4961905"/>
              <a:ext cx="6171429" cy="4561905"/>
            </a:xfrm>
            <a:prstGeom prst="rect">
              <a:avLst/>
            </a:prstGeom>
          </p:spPr>
        </p:pic>
      </p:grpSp>
      <p:sp>
        <p:nvSpPr>
          <p:cNvPr id="31" name="Object 21"/>
          <p:cNvSpPr txBox="1"/>
          <p:nvPr/>
        </p:nvSpPr>
        <p:spPr>
          <a:xfrm>
            <a:off x="6760142" y="11358379"/>
            <a:ext cx="2490788" cy="597252"/>
          </a:xfrm>
          <a:prstGeom prst="rect">
            <a:avLst/>
          </a:prstGeom>
          <a:noFill/>
        </p:spPr>
        <p:txBody>
          <a:bodyPr wrap="square"/>
          <a:lstStyle/>
          <a:p>
            <a:pPr algn="ctr">
              <a:defRPr lang="ko-KR" altLang="en-US"/>
            </a:pPr>
            <a:r>
              <a:rPr lang="en-US" sz="2400" b="1" dirty="0" err="1">
                <a:solidFill>
                  <a:srgbClr val="595959"/>
                </a:solidFill>
                <a:latin typeface="THE명품고딕L"/>
                <a:cs typeface="THE명품고딕L"/>
              </a:rPr>
              <a:t>겨울동안</a:t>
            </a:r>
            <a:r>
              <a:rPr lang="en-US" sz="2400" b="1" dirty="0">
                <a:solidFill>
                  <a:srgbClr val="595959"/>
                </a:solidFill>
                <a:latin typeface="THE명품고딕L"/>
                <a:cs typeface="THE명품고딕L"/>
              </a:rPr>
              <a:t> </a:t>
            </a:r>
            <a:r>
              <a:rPr lang="en-US" sz="2400" b="1" dirty="0" err="1">
                <a:solidFill>
                  <a:srgbClr val="595959"/>
                </a:solidFill>
                <a:latin typeface="THE명품고딕L"/>
                <a:cs typeface="THE명품고딕L"/>
              </a:rPr>
              <a:t>잃은</a:t>
            </a:r>
            <a:endParaRPr lang="en-US" sz="2400" b="1" dirty="0">
              <a:solidFill>
                <a:srgbClr val="595959"/>
              </a:solidFill>
              <a:latin typeface="THE명품고딕L"/>
              <a:cs typeface="THE명품고딕L"/>
            </a:endParaRPr>
          </a:p>
          <a:p>
            <a:pPr algn="ctr">
              <a:defRPr lang="ko-KR" altLang="en-US"/>
            </a:pPr>
            <a:r>
              <a:rPr lang="en-US" sz="2400" b="1" dirty="0" err="1">
                <a:solidFill>
                  <a:srgbClr val="595959"/>
                </a:solidFill>
                <a:latin typeface="THE명품고딕B"/>
                <a:cs typeface="THE명품고딕B"/>
              </a:rPr>
              <a:t>입맛</a:t>
            </a:r>
            <a:r>
              <a:rPr lang="en-US" sz="2400" b="1" dirty="0">
                <a:solidFill>
                  <a:srgbClr val="595959"/>
                </a:solidFill>
                <a:latin typeface="THE명품고딕B"/>
                <a:cs typeface="THE명품고딕B"/>
              </a:rPr>
              <a:t> </a:t>
            </a:r>
            <a:r>
              <a:rPr lang="en-US" sz="2400" b="1" dirty="0" err="1">
                <a:solidFill>
                  <a:srgbClr val="595959"/>
                </a:solidFill>
                <a:latin typeface="THE명품고딕B"/>
                <a:cs typeface="THE명품고딕B"/>
              </a:rPr>
              <a:t>되찾기</a:t>
            </a:r>
            <a:r>
              <a:rPr lang="en-US" sz="2400" b="1" dirty="0">
                <a:solidFill>
                  <a:srgbClr val="595959"/>
                </a:solidFill>
                <a:latin typeface="THE명품고딕B"/>
                <a:cs typeface="THE명품고딕B"/>
              </a:rPr>
              <a:t>!</a:t>
            </a:r>
            <a:endParaRPr lang="en-US" sz="2400" b="1" dirty="0"/>
          </a:p>
        </p:txBody>
      </p:sp>
      <p:grpSp>
        <p:nvGrpSpPr>
          <p:cNvPr id="32" name="그룹 1005"/>
          <p:cNvGrpSpPr/>
          <p:nvPr/>
        </p:nvGrpSpPr>
        <p:grpSpPr>
          <a:xfrm rot="5400000">
            <a:off x="5788812" y="10878033"/>
            <a:ext cx="822390" cy="1332542"/>
            <a:chOff x="6180952" y="6485714"/>
            <a:chExt cx="2523810" cy="819048"/>
          </a:xfrm>
        </p:grpSpPr>
        <p:pic>
          <p:nvPicPr>
            <p:cNvPr id="34" name="Object 18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 rot="10800000">
              <a:off x="6180952" y="6485714"/>
              <a:ext cx="2523810" cy="819048"/>
            </a:xfrm>
            <a:prstGeom prst="rect">
              <a:avLst/>
            </a:prstGeom>
          </p:spPr>
        </p:pic>
      </p:grpSp>
      <p:grpSp>
        <p:nvGrpSpPr>
          <p:cNvPr id="43" name="그룹 1004"/>
          <p:cNvGrpSpPr/>
          <p:nvPr/>
        </p:nvGrpSpPr>
        <p:grpSpPr>
          <a:xfrm>
            <a:off x="36339" y="11714790"/>
            <a:ext cx="1820380" cy="1529264"/>
            <a:chOff x="6590476" y="7342857"/>
            <a:chExt cx="1800000" cy="1809524"/>
          </a:xfrm>
        </p:grpSpPr>
        <p:pic>
          <p:nvPicPr>
            <p:cNvPr id="44" name="Object 15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6590476" y="7342857"/>
              <a:ext cx="1800000" cy="1809524"/>
            </a:xfrm>
            <a:prstGeom prst="rect">
              <a:avLst/>
            </a:prstGeom>
          </p:spPr>
        </p:pic>
      </p:grpSp>
      <p:sp>
        <p:nvSpPr>
          <p:cNvPr id="45" name="TextBox 44"/>
          <p:cNvSpPr txBox="1"/>
          <p:nvPr/>
        </p:nvSpPr>
        <p:spPr>
          <a:xfrm>
            <a:off x="1653365" y="12196294"/>
            <a:ext cx="45382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en-US" altLang="ko-KR" sz="2400" b="1" dirty="0">
                <a:latin typeface="한컴산뜻돋움"/>
                <a:ea typeface="한컴산뜻돋움"/>
              </a:rPr>
              <a:t>#</a:t>
            </a:r>
            <a:r>
              <a:rPr lang="ko-KR" altLang="en-US" sz="2400" b="1" dirty="0">
                <a:latin typeface="한컴산뜻돋움"/>
                <a:ea typeface="한컴산뜻돋움"/>
              </a:rPr>
              <a:t>비타민</a:t>
            </a:r>
            <a:r>
              <a:rPr lang="en-US" altLang="ko-KR" sz="2400" b="1" dirty="0">
                <a:latin typeface="한컴산뜻돋움"/>
                <a:ea typeface="한컴산뜻돋움"/>
              </a:rPr>
              <a:t>C </a:t>
            </a:r>
            <a:r>
              <a:rPr lang="ko-KR" altLang="en-US" sz="2400" b="1" dirty="0">
                <a:latin typeface="한컴산뜻돋움"/>
                <a:ea typeface="한컴산뜻돋움"/>
              </a:rPr>
              <a:t> </a:t>
            </a:r>
            <a:r>
              <a:rPr lang="en-US" altLang="ko-KR" sz="2400" b="1" dirty="0">
                <a:latin typeface="한컴산뜻돋움"/>
                <a:ea typeface="한컴산뜻돋움"/>
              </a:rPr>
              <a:t>#</a:t>
            </a:r>
            <a:r>
              <a:rPr lang="ko-KR" altLang="en-US" sz="2400" b="1" dirty="0">
                <a:latin typeface="한컴산뜻돋움"/>
                <a:ea typeface="한컴산뜻돋움"/>
              </a:rPr>
              <a:t>단백질  </a:t>
            </a:r>
            <a:r>
              <a:rPr lang="en-US" altLang="ko-KR" sz="2400" b="1" dirty="0">
                <a:latin typeface="한컴산뜻돋움"/>
                <a:ea typeface="한컴산뜻돋움"/>
              </a:rPr>
              <a:t>#</a:t>
            </a:r>
            <a:r>
              <a:rPr lang="ko-KR" altLang="en-US" sz="2400" b="1" dirty="0">
                <a:latin typeface="한컴산뜻돋움"/>
                <a:ea typeface="한컴산뜻돋움"/>
              </a:rPr>
              <a:t>칼슘   </a:t>
            </a:r>
            <a:r>
              <a:rPr lang="en-US" altLang="ko-KR" sz="2400" b="1" dirty="0">
                <a:latin typeface="한컴산뜻돋움"/>
                <a:ea typeface="한컴산뜻돋움"/>
              </a:rPr>
              <a:t>#</a:t>
            </a:r>
            <a:r>
              <a:rPr lang="ko-KR" altLang="en-US" sz="2400" b="1" dirty="0">
                <a:latin typeface="한컴산뜻돋움"/>
                <a:ea typeface="한컴산뜻돋움"/>
              </a:rPr>
              <a:t>철분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836764" y="12660988"/>
            <a:ext cx="23855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ko-KR" altLang="en-US" sz="2000" dirty="0">
                <a:latin typeface="한컴산뜻돋움"/>
                <a:ea typeface="한컴산뜻돋움"/>
              </a:rPr>
              <a:t>많이 들어있어요</a:t>
            </a:r>
            <a:r>
              <a:rPr lang="en-US" altLang="ko-KR" sz="2000" dirty="0">
                <a:latin typeface="한컴산뜻돋움"/>
                <a:ea typeface="한컴산뜻돋움"/>
              </a:rPr>
              <a:t>~</a:t>
            </a:r>
            <a:endParaRPr lang="ko-KR" altLang="en-US" sz="2000" dirty="0">
              <a:latin typeface="한컴산뜻돋움"/>
              <a:ea typeface="한컴산뜻돋움"/>
            </a:endParaRPr>
          </a:p>
        </p:txBody>
      </p:sp>
      <p:sp>
        <p:nvSpPr>
          <p:cNvPr id="48" name="Object 39"/>
          <p:cNvSpPr txBox="1"/>
          <p:nvPr/>
        </p:nvSpPr>
        <p:spPr>
          <a:xfrm>
            <a:off x="375972" y="4540514"/>
            <a:ext cx="2919668" cy="56488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I </a:t>
            </a:r>
            <a:r>
              <a:rPr lang="ko-KR" alt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봄나물비빔밥</a:t>
            </a:r>
            <a:endParaRPr lang="en-US" sz="2800" dirty="0">
              <a:solidFill>
                <a:srgbClr val="00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Object 39"/>
          <p:cNvSpPr txBox="1"/>
          <p:nvPr/>
        </p:nvSpPr>
        <p:spPr>
          <a:xfrm>
            <a:off x="376930" y="5105399"/>
            <a:ext cx="2919668" cy="56488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I </a:t>
            </a:r>
            <a:r>
              <a:rPr lang="ko-KR" altLang="en-US" sz="2800" kern="0" spc="100" dirty="0" err="1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감자맑은국</a:t>
            </a:r>
            <a:endParaRPr lang="en-US" sz="2800" dirty="0">
              <a:solidFill>
                <a:srgbClr val="00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Object 39"/>
          <p:cNvSpPr txBox="1"/>
          <p:nvPr/>
        </p:nvSpPr>
        <p:spPr>
          <a:xfrm>
            <a:off x="375971" y="5670282"/>
            <a:ext cx="4390725" cy="56488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I </a:t>
            </a:r>
            <a:r>
              <a:rPr lang="ko-KR" altLang="en-US" sz="2800" kern="0" spc="100" dirty="0" err="1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닭장각구이</a:t>
            </a:r>
            <a:r>
              <a:rPr lang="en-US" altLang="ko-KR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/</a:t>
            </a:r>
            <a:r>
              <a:rPr lang="ko-KR" alt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간장소스</a:t>
            </a:r>
            <a:endParaRPr lang="en-US" sz="2800" dirty="0">
              <a:solidFill>
                <a:srgbClr val="00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1" name="Object 39"/>
          <p:cNvSpPr txBox="1"/>
          <p:nvPr/>
        </p:nvSpPr>
        <p:spPr>
          <a:xfrm>
            <a:off x="4449805" y="4513391"/>
            <a:ext cx="2919668" cy="56488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I </a:t>
            </a:r>
            <a:r>
              <a:rPr lang="ko-KR" alt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깍두기</a:t>
            </a:r>
            <a:endParaRPr lang="en-US" sz="2800" dirty="0">
              <a:solidFill>
                <a:srgbClr val="00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2" name="Object 39"/>
          <p:cNvSpPr txBox="1"/>
          <p:nvPr/>
        </p:nvSpPr>
        <p:spPr>
          <a:xfrm>
            <a:off x="4449805" y="5105397"/>
            <a:ext cx="2919668" cy="56488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I </a:t>
            </a:r>
            <a:r>
              <a:rPr lang="ko-KR" alt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요구르트</a:t>
            </a:r>
            <a:endParaRPr lang="en-US" sz="2800" dirty="0">
              <a:solidFill>
                <a:srgbClr val="00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3" name="Object 39"/>
          <p:cNvSpPr txBox="1"/>
          <p:nvPr/>
        </p:nvSpPr>
        <p:spPr>
          <a:xfrm>
            <a:off x="4449806" y="5695707"/>
            <a:ext cx="1927182" cy="564885"/>
          </a:xfrm>
          <a:prstGeom prst="rect">
            <a:avLst/>
          </a:prstGeom>
          <a:noFill/>
        </p:spPr>
        <p:txBody>
          <a:bodyPr wrap="square" rtlCol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kern="0" spc="100" dirty="0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I </a:t>
            </a:r>
            <a:r>
              <a:rPr lang="ko-KR" altLang="en-US" sz="2800" kern="0" spc="100" dirty="0" err="1" smtClean="0">
                <a:solidFill>
                  <a:srgbClr val="00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여기어때 잘난체 OTF" pitchFamily="34" charset="0"/>
              </a:rPr>
              <a:t>한라봉</a:t>
            </a:r>
            <a:endParaRPr lang="en-US" sz="2800" dirty="0">
              <a:solidFill>
                <a:srgbClr val="0066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순서도: 수행의 시작/종료 4"/>
          <p:cNvSpPr/>
          <p:nvPr/>
        </p:nvSpPr>
        <p:spPr>
          <a:xfrm>
            <a:off x="262543" y="3783810"/>
            <a:ext cx="3083047" cy="726024"/>
          </a:xfrm>
          <a:prstGeom prst="flowChartTermina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lang="ko-KR" altLang="en-US"/>
            </a:pPr>
            <a:r>
              <a:rPr lang="ko-KR" altLang="en-US" sz="2400" kern="0" spc="-1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HE홍차왕자 콩나물"/>
              </a:rPr>
              <a:t>봄나물</a:t>
            </a:r>
            <a:r>
              <a:rPr lang="ko-KR" altLang="en-US" sz="2400" spc="-1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HE홍차왕자 콩나물"/>
              </a:rPr>
              <a:t> </a:t>
            </a:r>
            <a:r>
              <a:rPr lang="ko-KR" altLang="en-US" sz="2000" spc="-100" dirty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HE홍차왕자 콩나물"/>
              </a:rPr>
              <a:t>활용한</a:t>
            </a:r>
            <a:r>
              <a:rPr lang="ko-KR" altLang="en-US" sz="2400" spc="-100" dirty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HE홍차왕자 콩나물"/>
              </a:rPr>
              <a:t>     </a:t>
            </a:r>
            <a:endParaRPr lang="en-US" altLang="ko-KR" sz="2400" kern="0" spc="-100" dirty="0">
              <a:solidFill>
                <a:srgbClr val="006600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THE홍차왕자 콩나물"/>
            </a:endParaRPr>
          </a:p>
          <a:p>
            <a:pPr lvl="0">
              <a:defRPr lang="ko-KR" altLang="en-US"/>
            </a:pPr>
            <a:r>
              <a:rPr lang="en-US" altLang="ko-KR" sz="2800" spc="-100" dirty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HE홍차왕자 콩나물"/>
              </a:rPr>
              <a:t>    </a:t>
            </a:r>
            <a:r>
              <a:rPr lang="ko-KR" altLang="en-US" sz="2800" b="1" kern="0" spc="-100" dirty="0" smtClean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HE홍차왕자 콩나물"/>
              </a:rPr>
              <a:t>오늘의 </a:t>
            </a:r>
            <a:r>
              <a:rPr lang="ko-KR" altLang="en-US" sz="2800" b="1" kern="0" spc="-100" dirty="0"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HE홍차왕자 콩나물"/>
              </a:rPr>
              <a:t>식단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369473" y="7391400"/>
            <a:ext cx="1445914" cy="442674"/>
          </a:xfrm>
          <a:prstGeom prst="round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err="1" smtClean="0">
                <a:solidFill>
                  <a:srgbClr val="7030A0"/>
                </a:solidFill>
              </a:rPr>
              <a:t>풋마늘</a:t>
            </a:r>
            <a:endParaRPr lang="ko-KR" altLang="en-US" sz="2000" b="1" dirty="0">
              <a:solidFill>
                <a:srgbClr val="7030A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448249" y="10046391"/>
            <a:ext cx="1445914" cy="442674"/>
          </a:xfrm>
          <a:prstGeom prst="round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002060"/>
                </a:solidFill>
              </a:rPr>
              <a:t>쑥</a:t>
            </a:r>
            <a:endParaRPr lang="ko-KR" altLang="en-US" sz="2000" b="1" dirty="0">
              <a:solidFill>
                <a:srgbClr val="00206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003891" y="6541259"/>
            <a:ext cx="1445914" cy="442674"/>
          </a:xfrm>
          <a:prstGeom prst="roundRect">
            <a:avLst/>
          </a:prstGeom>
          <a:solidFill>
            <a:schemeClr val="bg1"/>
          </a:solidFill>
          <a:ln>
            <a:solidFill>
              <a:srgbClr val="FC740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FC7404"/>
                </a:solidFill>
              </a:rPr>
              <a:t>두릅</a:t>
            </a:r>
            <a:endParaRPr lang="ko-KR" altLang="en-US" sz="2000" b="1" dirty="0">
              <a:solidFill>
                <a:srgbClr val="FC7404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546805" y="10660809"/>
            <a:ext cx="1445914" cy="442674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err="1" smtClean="0">
                <a:solidFill>
                  <a:srgbClr val="00B050"/>
                </a:solidFill>
              </a:rPr>
              <a:t>봄동</a:t>
            </a:r>
            <a:endParaRPr lang="ko-KR" altLang="en-US" sz="2000" b="1" dirty="0">
              <a:solidFill>
                <a:srgbClr val="00B05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66696" y="10654694"/>
            <a:ext cx="1445914" cy="442674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0070C0"/>
                </a:solidFill>
              </a:rPr>
              <a:t>달래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83194" y="10344136"/>
            <a:ext cx="1445914" cy="442674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미나리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74596" y="12589725"/>
            <a:ext cx="377417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500" b="1" dirty="0" smtClean="0"/>
              <a:t>출처</a:t>
            </a:r>
            <a:r>
              <a:rPr lang="en-US" altLang="ko-KR" sz="1500" b="1" dirty="0" smtClean="0"/>
              <a:t>: </a:t>
            </a:r>
            <a:r>
              <a:rPr lang="ko-KR" altLang="en-US" sz="1500" b="1" dirty="0" err="1" smtClean="0"/>
              <a:t>미리캔버스</a:t>
            </a:r>
            <a:r>
              <a:rPr lang="en-US" altLang="ko-KR" sz="1500" b="1" dirty="0" smtClean="0"/>
              <a:t>, </a:t>
            </a:r>
            <a:r>
              <a:rPr lang="ko-KR" altLang="en-US" sz="1500" b="1" dirty="0" smtClean="0"/>
              <a:t>네이버</a:t>
            </a:r>
            <a:endParaRPr lang="ko-KR" altLang="en-US" sz="15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47</Words>
  <Application>Microsoft Office PowerPoint</Application>
  <PresentationFormat>사용자 지정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2" baseType="lpstr">
      <vt:lpstr>?? ??</vt:lpstr>
      <vt:lpstr>HY견고딕</vt:lpstr>
      <vt:lpstr>HY헤드라인M</vt:lpstr>
      <vt:lpstr>THE명품고딕B</vt:lpstr>
      <vt:lpstr>THE명품고딕L</vt:lpstr>
      <vt:lpstr>THE홍차왕자 콩나물</vt:lpstr>
      <vt:lpstr>여기어때 잘난체 OTF</vt:lpstr>
      <vt:lpstr>한컴산뜻돋움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16</cp:revision>
  <dcterms:created xsi:type="dcterms:W3CDTF">2021-01-27T12:25:42Z</dcterms:created>
  <dcterms:modified xsi:type="dcterms:W3CDTF">2021-01-29T08:54:57Z</dcterms:modified>
</cp:coreProperties>
</file>