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20104100" cy="11309350"/>
  <p:notesSz cx="20104100" cy="1130935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05205" y="452374"/>
            <a:ext cx="18093690" cy="18094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05205" y="2601150"/>
            <a:ext cx="18093690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0104100" cy="113085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2023-10-06T05:28:10Z</dcterms:created>
  <dcterms:modified xsi:type="dcterms:W3CDTF">2023-10-06T05:28:10Z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2023-10-06T00:00:00Z</vt:filetime>
  </property>
</Properties>
</file>