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sldIdLst>
    <p:sldId id="256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howGuides="1">
      <p:cViewPr>
        <p:scale>
          <a:sx n="79" d="100"/>
          <a:sy n="79" d="100"/>
        </p:scale>
        <p:origin x="2790" y="-54"/>
      </p:cViewPr>
      <p:guideLst>
        <p:guide orient="horz" pos="21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8" Type="http://schemas.openxmlformats.org/officeDocument/2006/relationships/image" Target="../media/image7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DF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147603" y="1092482"/>
            <a:ext cx="2655450" cy="801688"/>
            <a:chOff x="-1147603" y="1092482"/>
            <a:chExt cx="2655450" cy="80168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-1147603" y="1092482"/>
              <a:ext cx="2655450" cy="80168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801078" y="4003160"/>
            <a:ext cx="1568473" cy="473526"/>
            <a:chOff x="-801078" y="4003160"/>
            <a:chExt cx="1568473" cy="4735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-801078" y="4003160"/>
              <a:ext cx="1568473" cy="4735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129101" y="870472"/>
            <a:ext cx="1568473" cy="473526"/>
            <a:chOff x="5129101" y="870472"/>
            <a:chExt cx="1568473" cy="4735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5129101" y="870472"/>
              <a:ext cx="1568473" cy="47352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185399" y="4003160"/>
            <a:ext cx="1711554" cy="516723"/>
            <a:chOff x="6185399" y="4003160"/>
            <a:chExt cx="1711554" cy="51672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6185399" y="4003160"/>
              <a:ext cx="1711554" cy="51672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957213" y="4896312"/>
            <a:ext cx="3209373" cy="2466724"/>
            <a:chOff x="4957213" y="4896312"/>
            <a:chExt cx="3209373" cy="246672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4957213" y="4896312"/>
              <a:ext cx="3209373" cy="246672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092888" y="6699451"/>
            <a:ext cx="3209373" cy="2466724"/>
            <a:chOff x="5092888" y="6699451"/>
            <a:chExt cx="3209373" cy="24667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 rot="18960000">
              <a:off x="5092888" y="6699451"/>
              <a:ext cx="3209373" cy="246672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1801794" y="5193949"/>
            <a:ext cx="4573669" cy="3515322"/>
            <a:chOff x="-1801794" y="5193949"/>
            <a:chExt cx="4573669" cy="3515322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-1801794" y="5193949"/>
              <a:ext cx="4573669" cy="351532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543108" y="634540"/>
            <a:ext cx="6498068" cy="8993556"/>
            <a:chOff x="543108" y="634540"/>
            <a:chExt cx="6498068" cy="8993556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543108" y="634540"/>
              <a:ext cx="6498068" cy="899355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-2570189" y="7932814"/>
            <a:ext cx="12144672" cy="2896765"/>
            <a:chOff x="-2570189" y="7932814"/>
            <a:chExt cx="12144672" cy="289676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 rot="10800000">
              <a:off x="-2570189" y="7932814"/>
              <a:ext cx="12144672" cy="289676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136885" y="9628097"/>
            <a:ext cx="634989" cy="336139"/>
            <a:chOff x="2136885" y="9628097"/>
            <a:chExt cx="634989" cy="33613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2136885" y="9628097"/>
              <a:ext cx="634989" cy="33613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796181" y="9628097"/>
            <a:ext cx="530133" cy="280632"/>
            <a:chOff x="4796181" y="9628097"/>
            <a:chExt cx="530133" cy="280632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4796181" y="9628097"/>
              <a:ext cx="530133" cy="280632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4786741" y="10308440"/>
            <a:ext cx="340945" cy="180483"/>
            <a:chOff x="4786741" y="10308440"/>
            <a:chExt cx="340945" cy="18048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4786741" y="10308440"/>
              <a:ext cx="340945" cy="180483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1923417" y="1420589"/>
            <a:ext cx="4238095" cy="3409524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2208583" y="2034793"/>
            <a:ext cx="2971429" cy="1095238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5145892" y="-380443"/>
            <a:ext cx="2832015" cy="2029967"/>
            <a:chOff x="5145892" y="-380443"/>
            <a:chExt cx="2832015" cy="202996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5145892" y="-380443"/>
              <a:ext cx="2832015" cy="202996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-751570" y="-285838"/>
            <a:ext cx="2824272" cy="2024417"/>
            <a:chOff x="-751570" y="-285838"/>
            <a:chExt cx="2824272" cy="2024417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-751570" y="-285838"/>
              <a:ext cx="2824272" cy="2024417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22334" y="1686568"/>
            <a:ext cx="1090123" cy="906953"/>
            <a:chOff x="222334" y="1686568"/>
            <a:chExt cx="1090123" cy="906953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>
              <a:off x="222334" y="1686568"/>
              <a:ext cx="1090123" cy="906953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3200530" y="105859"/>
            <a:ext cx="1293594" cy="1076235"/>
            <a:chOff x="3200530" y="105859"/>
            <a:chExt cx="1293594" cy="1076235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>
              <a:off x="3200530" y="105859"/>
              <a:ext cx="1293594" cy="1076235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232468" y="2876677"/>
            <a:ext cx="3096968" cy="471834"/>
            <a:chOff x="2232468" y="2876677"/>
            <a:chExt cx="3096968" cy="471834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>
              <a:off x="2232468" y="2876677"/>
              <a:ext cx="3096968" cy="471834"/>
            </a:xfrm>
            <a:prstGeom prst="rect">
              <a:avLst/>
            </a:prstGeom>
          </p:spPr>
        </p:pic>
      </p:grpSp>
      <p:pic>
        <p:nvPicPr>
          <p:cNvPr id="56" name="Object 55"/>
          <p:cNvPicPr>
            <a:picLocks noChangeAspect="1"/>
          </p:cNvPicPr>
          <p:nvPr/>
        </p:nvPicPr>
        <p:blipFill rotWithShape="1">
          <a:blip r:embed="rId20"/>
          <a:stretch>
            <a:fillRect/>
          </a:stretch>
        </p:blipFill>
        <p:spPr>
          <a:xfrm>
            <a:off x="2456664" y="2901178"/>
            <a:ext cx="2609524" cy="495238"/>
          </a:xfrm>
          <a:prstGeom prst="rect">
            <a:avLst/>
          </a:prstGeom>
        </p:spPr>
      </p:pic>
      <p:grpSp>
        <p:nvGrpSpPr>
          <p:cNvPr id="1018" name="그룹 1018"/>
          <p:cNvGrpSpPr/>
          <p:nvPr/>
        </p:nvGrpSpPr>
        <p:grpSpPr>
          <a:xfrm>
            <a:off x="3566347" y="3000486"/>
            <a:ext cx="401803" cy="267701"/>
            <a:chOff x="3566347" y="3000486"/>
            <a:chExt cx="401803" cy="267701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 rotWithShape="1">
            <a:blip r:embed="rId21"/>
            <a:stretch>
              <a:fillRect/>
            </a:stretch>
          </p:blipFill>
          <p:spPr>
            <a:xfrm>
              <a:off x="3566347" y="3000486"/>
              <a:ext cx="401803" cy="267701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817927" y="3519487"/>
            <a:ext cx="1192098" cy="438732"/>
            <a:chOff x="2665045" y="3507286"/>
            <a:chExt cx="1192098" cy="438732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>
              <a:off x="2665045" y="3507286"/>
              <a:ext cx="1192098" cy="438732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143162" y="6762451"/>
            <a:ext cx="4723201" cy="3407038"/>
            <a:chOff x="143162" y="6762451"/>
            <a:chExt cx="4723201" cy="3407038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 rotWithShape="1">
            <a:blip r:embed="rId23"/>
            <a:stretch>
              <a:fillRect/>
            </a:stretch>
          </p:blipFill>
          <p:spPr>
            <a:xfrm>
              <a:off x="143162" y="6762451"/>
              <a:ext cx="4723201" cy="3407038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382142" y="6937093"/>
            <a:ext cx="4255006" cy="617362"/>
            <a:chOff x="382142" y="6937093"/>
            <a:chExt cx="4255006" cy="617362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>
              <a:off x="382142" y="6937093"/>
              <a:ext cx="4255006" cy="617362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 rotWithShape="1">
          <a:blip r:embed="rId25"/>
          <a:stretch>
            <a:fillRect/>
          </a:stretch>
        </p:blipFill>
        <p:spPr>
          <a:xfrm>
            <a:off x="241182" y="7661591"/>
            <a:ext cx="4514286" cy="2457143"/>
          </a:xfrm>
          <a:prstGeom prst="rect">
            <a:avLst/>
          </a:prstGeom>
        </p:spPr>
      </p:pic>
      <p:grpSp>
        <p:nvGrpSpPr>
          <p:cNvPr id="1022" name="그룹 1022"/>
          <p:cNvGrpSpPr/>
          <p:nvPr/>
        </p:nvGrpSpPr>
        <p:grpSpPr>
          <a:xfrm>
            <a:off x="180093" y="7138146"/>
            <a:ext cx="577555" cy="213297"/>
            <a:chOff x="180093" y="7138146"/>
            <a:chExt cx="577555" cy="213297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 rotWithShape="1">
            <a:blip r:embed="rId26"/>
            <a:stretch>
              <a:fillRect/>
            </a:stretch>
          </p:blipFill>
          <p:spPr>
            <a:xfrm rot="6720000">
              <a:off x="180093" y="7138146"/>
              <a:ext cx="577555" cy="213297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1479586" y="377454"/>
            <a:ext cx="1132004" cy="1325843"/>
            <a:chOff x="1479586" y="377454"/>
            <a:chExt cx="1132004" cy="1325843"/>
          </a:xfrm>
        </p:grpSpPr>
        <p:pic>
          <p:nvPicPr>
            <p:cNvPr id="76" name="Object 75"/>
            <p:cNvPicPr>
              <a:picLocks noChangeAspect="1"/>
            </p:cNvPicPr>
            <p:nvPr/>
          </p:nvPicPr>
          <p:blipFill rotWithShape="1">
            <a:blip r:embed="rId27"/>
            <a:stretch>
              <a:fillRect/>
            </a:stretch>
          </p:blipFill>
          <p:spPr>
            <a:xfrm rot="19440000">
              <a:off x="1479586" y="377454"/>
              <a:ext cx="1132004" cy="1325843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6026748" y="1448938"/>
            <a:ext cx="1070303" cy="890463"/>
            <a:chOff x="6026748" y="1448938"/>
            <a:chExt cx="1070303" cy="890463"/>
          </a:xfrm>
        </p:grpSpPr>
        <p:pic>
          <p:nvPicPr>
            <p:cNvPr id="79" name="Object 78"/>
            <p:cNvPicPr>
              <a:picLocks noChangeAspect="1"/>
            </p:cNvPicPr>
            <p:nvPr/>
          </p:nvPicPr>
          <p:blipFill rotWithShape="1">
            <a:blip r:embed="rId28"/>
            <a:stretch>
              <a:fillRect/>
            </a:stretch>
          </p:blipFill>
          <p:spPr>
            <a:xfrm rot="13080000">
              <a:off x="6026748" y="1448938"/>
              <a:ext cx="1070303" cy="890463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5515959" y="8891043"/>
            <a:ext cx="1026893" cy="1759131"/>
            <a:chOff x="5515959" y="8891043"/>
            <a:chExt cx="1026893" cy="1759131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 rotWithShape="1">
            <a:blip r:embed="rId29"/>
            <a:stretch>
              <a:fillRect/>
            </a:stretch>
          </p:blipFill>
          <p:spPr>
            <a:xfrm>
              <a:off x="5515959" y="8891043"/>
              <a:ext cx="1026893" cy="1759131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4846743" y="9148791"/>
            <a:ext cx="867001" cy="1485227"/>
            <a:chOff x="4846743" y="9148791"/>
            <a:chExt cx="867001" cy="148522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 rotWithShape="1">
            <a:blip r:embed="rId30"/>
            <a:stretch>
              <a:fillRect/>
            </a:stretch>
          </p:blipFill>
          <p:spPr>
            <a:xfrm>
              <a:off x="4846743" y="9148791"/>
              <a:ext cx="867001" cy="148522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4290671" y="9418752"/>
            <a:ext cx="695113" cy="1190772"/>
            <a:chOff x="4290671" y="9418752"/>
            <a:chExt cx="695113" cy="1190772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31"/>
            <a:stretch>
              <a:fillRect/>
            </a:stretch>
          </p:blipFill>
          <p:spPr>
            <a:xfrm>
              <a:off x="4290671" y="9418752"/>
              <a:ext cx="695113" cy="1190772"/>
            </a:xfrm>
            <a:prstGeom prst="rect">
              <a:avLst/>
            </a:prstGeom>
          </p:spPr>
        </p:pic>
      </p:grpSp>
      <p:grpSp>
        <p:nvGrpSpPr>
          <p:cNvPr id="1028" name="그룹 1028"/>
          <p:cNvGrpSpPr/>
          <p:nvPr/>
        </p:nvGrpSpPr>
        <p:grpSpPr>
          <a:xfrm>
            <a:off x="5884766" y="6353881"/>
            <a:ext cx="1137360" cy="2295761"/>
            <a:chOff x="5884766" y="6353881"/>
            <a:chExt cx="1137360" cy="2295761"/>
          </a:xfrm>
        </p:grpSpPr>
        <p:pic>
          <p:nvPicPr>
            <p:cNvPr id="91" name="Object 90"/>
            <p:cNvPicPr>
              <a:picLocks noChangeAspect="1"/>
            </p:cNvPicPr>
            <p:nvPr/>
          </p:nvPicPr>
          <p:blipFill rotWithShape="1">
            <a:blip r:embed="rId32"/>
            <a:stretch>
              <a:fillRect/>
            </a:stretch>
          </p:blipFill>
          <p:spPr>
            <a:xfrm>
              <a:off x="5884766" y="6353881"/>
              <a:ext cx="1137360" cy="2295761"/>
            </a:xfrm>
            <a:prstGeom prst="rect">
              <a:avLst/>
            </a:prstGeom>
          </p:spPr>
        </p:pic>
      </p:grpSp>
      <p:grpSp>
        <p:nvGrpSpPr>
          <p:cNvPr id="1029" name="그룹 1029"/>
          <p:cNvGrpSpPr/>
          <p:nvPr/>
        </p:nvGrpSpPr>
        <p:grpSpPr>
          <a:xfrm>
            <a:off x="6266836" y="8505132"/>
            <a:ext cx="1256568" cy="2152579"/>
            <a:chOff x="6266836" y="8505132"/>
            <a:chExt cx="1256568" cy="2152579"/>
          </a:xfrm>
        </p:grpSpPr>
        <p:pic>
          <p:nvPicPr>
            <p:cNvPr id="94" name="Object 93"/>
            <p:cNvPicPr>
              <a:picLocks noChangeAspect="1"/>
            </p:cNvPicPr>
            <p:nvPr/>
          </p:nvPicPr>
          <p:blipFill rotWithShape="1">
            <a:blip r:embed="rId33"/>
            <a:stretch>
              <a:fillRect/>
            </a:stretch>
          </p:blipFill>
          <p:spPr>
            <a:xfrm>
              <a:off x="6266836" y="8505132"/>
              <a:ext cx="1256568" cy="2152579"/>
            </a:xfrm>
            <a:prstGeom prst="rect">
              <a:avLst/>
            </a:prstGeom>
          </p:spPr>
        </p:pic>
      </p:grpSp>
      <p:grpSp>
        <p:nvGrpSpPr>
          <p:cNvPr id="1030" name="그룹 1030"/>
          <p:cNvGrpSpPr/>
          <p:nvPr/>
        </p:nvGrpSpPr>
        <p:grpSpPr>
          <a:xfrm>
            <a:off x="4957213" y="7554456"/>
            <a:ext cx="672818" cy="978031"/>
            <a:chOff x="4957213" y="7554456"/>
            <a:chExt cx="672818" cy="978031"/>
          </a:xfrm>
        </p:grpSpPr>
        <p:pic>
          <p:nvPicPr>
            <p:cNvPr id="97" name="Object 96"/>
            <p:cNvPicPr>
              <a:picLocks noChangeAspect="1"/>
            </p:cNvPicPr>
            <p:nvPr/>
          </p:nvPicPr>
          <p:blipFill rotWithShape="1">
            <a:blip r:embed="rId34"/>
            <a:stretch>
              <a:fillRect/>
            </a:stretch>
          </p:blipFill>
          <p:spPr>
            <a:xfrm>
              <a:off x="4957213" y="7554456"/>
              <a:ext cx="672818" cy="978031"/>
            </a:xfrm>
            <a:prstGeom prst="rect">
              <a:avLst/>
            </a:prstGeom>
          </p:spPr>
        </p:pic>
      </p:grpSp>
      <p:grpSp>
        <p:nvGrpSpPr>
          <p:cNvPr id="1031" name="그룹 1031"/>
          <p:cNvGrpSpPr/>
          <p:nvPr/>
        </p:nvGrpSpPr>
        <p:grpSpPr>
          <a:xfrm>
            <a:off x="5501793" y="7550610"/>
            <a:ext cx="539769" cy="1007363"/>
            <a:chOff x="5501793" y="7550610"/>
            <a:chExt cx="539769" cy="1007363"/>
          </a:xfrm>
        </p:grpSpPr>
        <p:pic>
          <p:nvPicPr>
            <p:cNvPr id="100" name="Object 99"/>
            <p:cNvPicPr>
              <a:picLocks noChangeAspect="1"/>
            </p:cNvPicPr>
            <p:nvPr/>
          </p:nvPicPr>
          <p:blipFill rotWithShape="1">
            <a:blip r:embed="rId35"/>
            <a:stretch>
              <a:fillRect/>
            </a:stretch>
          </p:blipFill>
          <p:spPr>
            <a:xfrm>
              <a:off x="5501793" y="7550610"/>
              <a:ext cx="539769" cy="1007363"/>
            </a:xfrm>
            <a:prstGeom prst="rect">
              <a:avLst/>
            </a:prstGeom>
          </p:spPr>
        </p:pic>
      </p:grpSp>
      <p:sp>
        <p:nvSpPr>
          <p:cNvPr id="1032" name="TextBox 1031"/>
          <p:cNvSpPr txBox="1"/>
          <p:nvPr/>
        </p:nvSpPr>
        <p:spPr>
          <a:xfrm>
            <a:off x="1419225" y="3888104"/>
            <a:ext cx="472440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300" dirty="0" err="1" smtClean="0">
                <a:solidFill>
                  <a:srgbClr val="F6B838"/>
                </a:solidFill>
                <a:latin typeface="한컴 백제 B"/>
                <a:ea typeface="한컴 백제 B"/>
              </a:rPr>
              <a:t>게살</a:t>
            </a:r>
            <a:r>
              <a:rPr lang="ko-KR" altLang="en-US" sz="3300" dirty="0" err="1" smtClean="0">
                <a:solidFill>
                  <a:srgbClr val="47371F"/>
                </a:solidFill>
                <a:latin typeface="한컴 백제 B"/>
                <a:ea typeface="한컴 백제 B"/>
              </a:rPr>
              <a:t>볶음밥</a:t>
            </a:r>
            <a:endParaRPr lang="ko-KR" altLang="en-US" sz="3300" dirty="0">
              <a:solidFill>
                <a:srgbClr val="47371F"/>
              </a:solidFill>
              <a:latin typeface="한컴 백제 B"/>
              <a:ea typeface="한컴 백제 B"/>
            </a:endParaRPr>
          </a:p>
          <a:p>
            <a:pPr algn="ctr">
              <a:defRPr/>
            </a:pPr>
            <a:r>
              <a:rPr lang="ko-KR" altLang="en-US" sz="3300" dirty="0">
                <a:solidFill>
                  <a:srgbClr val="47371F"/>
                </a:solidFill>
                <a:latin typeface="한컴 백제 B"/>
                <a:ea typeface="한컴 백제 B"/>
              </a:rPr>
              <a:t>콩나물김치국</a:t>
            </a:r>
          </a:p>
          <a:p>
            <a:pPr algn="ctr">
              <a:defRPr/>
            </a:pPr>
            <a:r>
              <a:rPr lang="ko-KR" altLang="en-US" sz="3300" dirty="0" err="1">
                <a:solidFill>
                  <a:srgbClr val="F6B838"/>
                </a:solidFill>
                <a:latin typeface="한컴 백제 B"/>
                <a:ea typeface="한컴 백제 B"/>
              </a:rPr>
              <a:t>샤슬릭</a:t>
            </a:r>
            <a:r>
              <a:rPr lang="en-US" altLang="ko-KR" sz="2800" dirty="0">
                <a:solidFill>
                  <a:srgbClr val="47371F"/>
                </a:solidFill>
                <a:latin typeface="한컴 백제 B"/>
                <a:ea typeface="한컴 백제 B"/>
              </a:rPr>
              <a:t>(</a:t>
            </a:r>
            <a:r>
              <a:rPr lang="ko-KR" altLang="en-US" sz="2800" dirty="0">
                <a:solidFill>
                  <a:srgbClr val="47371F"/>
                </a:solidFill>
                <a:latin typeface="한컴 백제 B"/>
                <a:ea typeface="한컴 백제 B"/>
              </a:rPr>
              <a:t>러시아꼬치구이</a:t>
            </a:r>
            <a:r>
              <a:rPr lang="en-US" altLang="ko-KR" sz="2800" dirty="0">
                <a:solidFill>
                  <a:srgbClr val="47371F"/>
                </a:solidFill>
                <a:latin typeface="한컴 백제 B"/>
                <a:ea typeface="한컴 백제 B"/>
              </a:rPr>
              <a:t>)</a:t>
            </a:r>
          </a:p>
          <a:p>
            <a:pPr algn="ctr">
              <a:defRPr/>
            </a:pPr>
            <a:r>
              <a:rPr lang="ko-KR" altLang="en-US" sz="3300" dirty="0" err="1">
                <a:solidFill>
                  <a:srgbClr val="F6B838"/>
                </a:solidFill>
                <a:latin typeface="한컴 백제 B"/>
                <a:ea typeface="한컴 백제 B"/>
              </a:rPr>
              <a:t>마르코프차</a:t>
            </a:r>
            <a:r>
              <a:rPr lang="en-US" altLang="ko-KR" sz="2400" dirty="0">
                <a:solidFill>
                  <a:srgbClr val="47371F"/>
                </a:solidFill>
                <a:latin typeface="한컴 백제 B"/>
                <a:ea typeface="한컴 백제 B"/>
              </a:rPr>
              <a:t>(</a:t>
            </a:r>
            <a:r>
              <a:rPr lang="ko-KR" altLang="en-US" sz="2400" dirty="0">
                <a:solidFill>
                  <a:srgbClr val="47371F"/>
                </a:solidFill>
                <a:latin typeface="한컴 백제 B"/>
                <a:ea typeface="한컴 백제 B"/>
              </a:rPr>
              <a:t>러시아당근김치</a:t>
            </a:r>
            <a:r>
              <a:rPr lang="en-US" altLang="ko-KR" sz="2400" dirty="0">
                <a:solidFill>
                  <a:srgbClr val="47371F"/>
                </a:solidFill>
                <a:latin typeface="한컴 백제 B"/>
                <a:ea typeface="한컴 백제 B"/>
              </a:rPr>
              <a:t>)</a:t>
            </a:r>
          </a:p>
          <a:p>
            <a:pPr algn="ctr">
              <a:defRPr/>
            </a:pPr>
            <a:r>
              <a:rPr lang="ko-KR" altLang="en-US" sz="3300" dirty="0" err="1" smtClean="0">
                <a:solidFill>
                  <a:srgbClr val="47371F"/>
                </a:solidFill>
                <a:latin typeface="한컴 백제 B"/>
                <a:ea typeface="한컴 백제 B"/>
              </a:rPr>
              <a:t>견과요거트</a:t>
            </a:r>
            <a:r>
              <a:rPr lang="en-US" altLang="ko-KR" sz="3300" dirty="0" smtClean="0">
                <a:solidFill>
                  <a:srgbClr val="47371F"/>
                </a:solidFill>
                <a:latin typeface="한컴 백제 B"/>
                <a:ea typeface="한컴 백제 B"/>
              </a:rPr>
              <a:t>, </a:t>
            </a:r>
            <a:r>
              <a:rPr lang="ko-KR" altLang="en-US" sz="3300" dirty="0" smtClean="0">
                <a:solidFill>
                  <a:srgbClr val="47371F"/>
                </a:solidFill>
                <a:latin typeface="한컴 백제 B"/>
                <a:ea typeface="한컴 백제 B"/>
              </a:rPr>
              <a:t>우유</a:t>
            </a:r>
            <a:endParaRPr lang="ko-KR" altLang="en-US" sz="3300" dirty="0">
              <a:solidFill>
                <a:srgbClr val="47371F"/>
              </a:solidFill>
              <a:latin typeface="한컴 백제 B"/>
              <a:ea typeface="한컴 백제 B"/>
            </a:endParaRPr>
          </a:p>
        </p:txBody>
      </p:sp>
      <p:pic>
        <p:nvPicPr>
          <p:cNvPr id="1033" name="Object 69"/>
          <p:cNvPicPr>
            <a:picLocks noChangeAspect="1"/>
          </p:cNvPicPr>
          <p:nvPr/>
        </p:nvPicPr>
        <p:blipFill rotWithShape="1">
          <a:blip r:embed="rId36"/>
          <a:stretch>
            <a:fillRect/>
          </a:stretch>
        </p:blipFill>
        <p:spPr>
          <a:xfrm>
            <a:off x="457335" y="6962830"/>
            <a:ext cx="4142857" cy="590476"/>
          </a:xfrm>
          <a:prstGeom prst="rect">
            <a:avLst/>
          </a:prstGeom>
        </p:spPr>
      </p:pic>
      <p:pic>
        <p:nvPicPr>
          <p:cNvPr id="1034" name="Object 59"/>
          <p:cNvPicPr>
            <a:picLocks noChangeAspect="1"/>
          </p:cNvPicPr>
          <p:nvPr/>
        </p:nvPicPr>
        <p:blipFill rotWithShape="1">
          <a:blip r:embed="rId37"/>
          <a:stretch>
            <a:fillRect/>
          </a:stretch>
        </p:blipFill>
        <p:spPr>
          <a:xfrm>
            <a:off x="161075" y="10337012"/>
            <a:ext cx="2314286" cy="2285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사용자 지정</PresentationFormat>
  <Paragraphs>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 백제 B</vt:lpstr>
      <vt:lpstr>Arial</vt:lpstr>
      <vt:lpstr>Calibri</vt:lpstr>
      <vt:lpstr>Office Theme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15</cp:revision>
  <dcterms:created xsi:type="dcterms:W3CDTF">2021-02-25T09:50:58Z</dcterms:created>
  <dcterms:modified xsi:type="dcterms:W3CDTF">2021-02-26T01:24:27Z</dcterms:modified>
  <cp:version/>
</cp:coreProperties>
</file>