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0" r:id="rId1"/>
  </p:sldMasterIdLst>
  <p:sldIdLst>
    <p:sldId id="256" r:id="rId2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68">
          <p15:clr>
            <a:srgbClr val="A4A3A4"/>
          </p15:clr>
        </p15:guide>
        <p15:guide id="2" pos="238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0" d="100"/>
          <a:sy n="70" d="100"/>
        </p:scale>
        <p:origin x="3132" y="90"/>
      </p:cViewPr>
      <p:guideLst>
        <p:guide orient="horz" pos="3368"/>
        <p:guide pos="23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30539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1772525"/>
            <a:ext cx="7621990" cy="8129346"/>
            <a:chOff x="0" y="1772525"/>
            <a:chExt cx="7621990" cy="8129346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 rotWithShape="1">
            <a:blip r:embed="rId2"/>
            <a:stretch>
              <a:fillRect/>
            </a:stretch>
          </p:blipFill>
          <p:spPr>
            <a:xfrm>
              <a:off x="0" y="1772525"/>
              <a:ext cx="7621990" cy="8129346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87393" y="7187080"/>
            <a:ext cx="5640065" cy="2534534"/>
            <a:chOff x="87393" y="7187080"/>
            <a:chExt cx="5640065" cy="2534534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 rotWithShape="1">
            <a:blip r:embed="rId3"/>
            <a:stretch>
              <a:fillRect/>
            </a:stretch>
          </p:blipFill>
          <p:spPr>
            <a:xfrm>
              <a:off x="87393" y="7187080"/>
              <a:ext cx="5640065" cy="2534534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1552330" y="585626"/>
            <a:ext cx="4342857" cy="1095238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4689187" y="9368156"/>
            <a:ext cx="2710931" cy="1067429"/>
            <a:chOff x="4689187" y="9368156"/>
            <a:chExt cx="2710931" cy="1067429"/>
          </a:xfrm>
        </p:grpSpPr>
        <p:pic>
          <p:nvPicPr>
            <p:cNvPr id="10" name="Object 9"/>
            <p:cNvPicPr>
              <a:picLocks noChangeAspect="1"/>
            </p:cNvPicPr>
            <p:nvPr/>
          </p:nvPicPr>
          <p:blipFill rotWithShape="1">
            <a:blip r:embed="rId5"/>
            <a:stretch>
              <a:fillRect/>
            </a:stretch>
          </p:blipFill>
          <p:spPr>
            <a:xfrm>
              <a:off x="4689187" y="9368156"/>
              <a:ext cx="2710931" cy="1067429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34881" y="7869024"/>
            <a:ext cx="2396204" cy="2530976"/>
            <a:chOff x="234881" y="7869024"/>
            <a:chExt cx="2396204" cy="2530976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 rotWithShape="1">
            <a:blip r:embed="rId6"/>
            <a:stretch>
              <a:fillRect/>
            </a:stretch>
          </p:blipFill>
          <p:spPr>
            <a:xfrm>
              <a:off x="234881" y="7869024"/>
              <a:ext cx="2396204" cy="2530976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4606642" y="2300893"/>
            <a:ext cx="4470986" cy="1223304"/>
            <a:chOff x="4606642" y="2300893"/>
            <a:chExt cx="4470986" cy="1223304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 rotWithShape="1">
            <a:blip r:embed="rId7"/>
            <a:stretch>
              <a:fillRect/>
            </a:stretch>
          </p:blipFill>
          <p:spPr>
            <a:xfrm rot="16200000">
              <a:off x="4606642" y="2300893"/>
              <a:ext cx="4470986" cy="1223304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61060" y="2164324"/>
            <a:ext cx="4404570" cy="2887749"/>
            <a:chOff x="61060" y="2164324"/>
            <a:chExt cx="4404570" cy="2887749"/>
          </a:xfrm>
        </p:grpSpPr>
        <p:pic>
          <p:nvPicPr>
            <p:cNvPr id="19" name="Object 18"/>
            <p:cNvPicPr>
              <a:picLocks noChangeAspect="1"/>
            </p:cNvPicPr>
            <p:nvPr/>
          </p:nvPicPr>
          <p:blipFill rotWithShape="1">
            <a:blip r:embed="rId8"/>
            <a:stretch>
              <a:fillRect/>
            </a:stretch>
          </p:blipFill>
          <p:spPr>
            <a:xfrm>
              <a:off x="61060" y="2164324"/>
              <a:ext cx="4404570" cy="2887749"/>
            </a:xfrm>
            <a:prstGeom prst="rect">
              <a:avLst/>
            </a:prstGeom>
          </p:spPr>
        </p:pic>
      </p:grpSp>
      <p:pic>
        <p:nvPicPr>
          <p:cNvPr id="21" name="Object 20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363280" y="2757606"/>
            <a:ext cx="3409524" cy="2704762"/>
          </a:xfrm>
          <a:prstGeom prst="rect">
            <a:avLst/>
          </a:prstGeom>
        </p:spPr>
      </p:pic>
      <p:grpSp>
        <p:nvGrpSpPr>
          <p:cNvPr id="1007" name="그룹 1007"/>
          <p:cNvGrpSpPr/>
          <p:nvPr/>
        </p:nvGrpSpPr>
        <p:grpSpPr>
          <a:xfrm>
            <a:off x="-1636017" y="2503952"/>
            <a:ext cx="4790756" cy="896579"/>
            <a:chOff x="-1636017" y="2503952"/>
            <a:chExt cx="4790756" cy="896579"/>
          </a:xfrm>
        </p:grpSpPr>
        <p:pic>
          <p:nvPicPr>
            <p:cNvPr id="23" name="Object 22"/>
            <p:cNvPicPr>
              <a:picLocks noChangeAspect="1"/>
            </p:cNvPicPr>
            <p:nvPr/>
          </p:nvPicPr>
          <p:blipFill rotWithShape="1">
            <a:blip r:embed="rId10"/>
            <a:stretch>
              <a:fillRect/>
            </a:stretch>
          </p:blipFill>
          <p:spPr>
            <a:xfrm rot="16200000">
              <a:off x="-1636017" y="2503952"/>
              <a:ext cx="4790756" cy="896579"/>
            </a:xfrm>
            <a:prstGeom prst="rect">
              <a:avLst/>
            </a:prstGeom>
          </p:spPr>
        </p:pic>
      </p:grpSp>
      <p:grpSp>
        <p:nvGrpSpPr>
          <p:cNvPr id="1008" name="그룹 1008"/>
          <p:cNvGrpSpPr/>
          <p:nvPr/>
        </p:nvGrpSpPr>
        <p:grpSpPr>
          <a:xfrm>
            <a:off x="4116436" y="4711103"/>
            <a:ext cx="3222045" cy="4113859"/>
            <a:chOff x="4116436" y="4711103"/>
            <a:chExt cx="3222045" cy="4113859"/>
          </a:xfrm>
        </p:grpSpPr>
        <p:pic>
          <p:nvPicPr>
            <p:cNvPr id="26" name="Object 25"/>
            <p:cNvPicPr>
              <a:picLocks noChangeAspect="1"/>
            </p:cNvPicPr>
            <p:nvPr/>
          </p:nvPicPr>
          <p:blipFill rotWithShape="1">
            <a:blip r:embed="rId11"/>
            <a:stretch>
              <a:fillRect/>
            </a:stretch>
          </p:blipFill>
          <p:spPr>
            <a:xfrm>
              <a:off x="4116436" y="4711103"/>
              <a:ext cx="3222045" cy="4113859"/>
            </a:xfrm>
            <a:prstGeom prst="rect">
              <a:avLst/>
            </a:prstGeom>
          </p:spPr>
        </p:pic>
      </p:grpSp>
      <p:grpSp>
        <p:nvGrpSpPr>
          <p:cNvPr id="1009" name="그룹 1009"/>
          <p:cNvGrpSpPr/>
          <p:nvPr/>
        </p:nvGrpSpPr>
        <p:grpSpPr>
          <a:xfrm>
            <a:off x="1968122" y="6311998"/>
            <a:ext cx="2903393" cy="4237874"/>
            <a:chOff x="1968122" y="6311998"/>
            <a:chExt cx="2903393" cy="4237874"/>
          </a:xfrm>
        </p:grpSpPr>
        <p:pic>
          <p:nvPicPr>
            <p:cNvPr id="29" name="Object 28"/>
            <p:cNvPicPr>
              <a:picLocks noChangeAspect="1"/>
            </p:cNvPicPr>
            <p:nvPr/>
          </p:nvPicPr>
          <p:blipFill rotWithShape="1">
            <a:blip r:embed="rId12"/>
            <a:stretch>
              <a:fillRect/>
            </a:stretch>
          </p:blipFill>
          <p:spPr>
            <a:xfrm>
              <a:off x="1968122" y="6311998"/>
              <a:ext cx="2903393" cy="4237874"/>
            </a:xfrm>
            <a:prstGeom prst="rect">
              <a:avLst/>
            </a:prstGeom>
          </p:spPr>
        </p:pic>
      </p:grpSp>
      <p:pic>
        <p:nvPicPr>
          <p:cNvPr id="34" name="Object 33"/>
          <p:cNvPicPr>
            <a:picLocks noChangeAspect="1"/>
          </p:cNvPicPr>
          <p:nvPr/>
        </p:nvPicPr>
        <p:blipFill rotWithShape="1">
          <a:blip r:embed="rId13"/>
          <a:stretch>
            <a:fillRect/>
          </a:stretch>
        </p:blipFill>
        <p:spPr>
          <a:xfrm>
            <a:off x="4150344" y="2832039"/>
            <a:ext cx="3190476" cy="1504762"/>
          </a:xfrm>
          <a:prstGeom prst="rect">
            <a:avLst/>
          </a:prstGeom>
        </p:spPr>
      </p:pic>
      <p:pic>
        <p:nvPicPr>
          <p:cNvPr id="35" name="Object 34"/>
          <p:cNvPicPr>
            <a:picLocks noChangeAspect="1"/>
          </p:cNvPicPr>
          <p:nvPr/>
        </p:nvPicPr>
        <p:blipFill rotWithShape="1">
          <a:blip r:embed="rId14"/>
          <a:stretch>
            <a:fillRect/>
          </a:stretch>
        </p:blipFill>
        <p:spPr>
          <a:xfrm>
            <a:off x="116270" y="10447620"/>
            <a:ext cx="2723810" cy="228571"/>
          </a:xfrm>
          <a:prstGeom prst="rect">
            <a:avLst/>
          </a:prstGeom>
        </p:spPr>
      </p:pic>
      <p:grpSp>
        <p:nvGrpSpPr>
          <p:cNvPr id="1011" name="그룹 1011"/>
          <p:cNvGrpSpPr/>
          <p:nvPr/>
        </p:nvGrpSpPr>
        <p:grpSpPr>
          <a:xfrm>
            <a:off x="1858229" y="45064"/>
            <a:ext cx="3845448" cy="662031"/>
            <a:chOff x="1858229" y="45064"/>
            <a:chExt cx="3845448" cy="662031"/>
          </a:xfrm>
        </p:grpSpPr>
        <p:pic>
          <p:nvPicPr>
            <p:cNvPr id="37" name="Object 36"/>
            <p:cNvPicPr>
              <a:picLocks noChangeAspect="1"/>
            </p:cNvPicPr>
            <p:nvPr/>
          </p:nvPicPr>
          <p:blipFill rotWithShape="1">
            <a:blip r:embed="rId15"/>
            <a:stretch>
              <a:fillRect/>
            </a:stretch>
          </p:blipFill>
          <p:spPr>
            <a:xfrm>
              <a:off x="1858229" y="45064"/>
              <a:ext cx="3845448" cy="662031"/>
            </a:xfrm>
            <a:prstGeom prst="rect">
              <a:avLst/>
            </a:prstGeom>
          </p:spPr>
        </p:pic>
      </p:grpSp>
      <p:pic>
        <p:nvPicPr>
          <p:cNvPr id="39" name="Object 38"/>
          <p:cNvPicPr>
            <a:picLocks noChangeAspect="1"/>
          </p:cNvPicPr>
          <p:nvPr/>
        </p:nvPicPr>
        <p:blipFill rotWithShape="1">
          <a:blip r:embed="rId16"/>
          <a:stretch>
            <a:fillRect/>
          </a:stretch>
        </p:blipFill>
        <p:spPr>
          <a:xfrm>
            <a:off x="482928" y="5459523"/>
            <a:ext cx="3247619" cy="1085714"/>
          </a:xfrm>
          <a:prstGeom prst="rect">
            <a:avLst/>
          </a:prstGeom>
        </p:spPr>
      </p:pic>
      <p:sp>
        <p:nvSpPr>
          <p:cNvPr id="1012" name="TextBox 1011"/>
          <p:cNvSpPr txBox="1"/>
          <p:nvPr/>
        </p:nvSpPr>
        <p:spPr>
          <a:xfrm>
            <a:off x="4543425" y="5348287"/>
            <a:ext cx="2362200" cy="3025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통영식비빔밥</a:t>
            </a: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en-US" altLang="ko-KR" sz="24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&amp;</a:t>
            </a:r>
            <a:r>
              <a:rPr kumimoji="0" lang="ko-KR" altLang="en-US" sz="24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양파약고추장</a:t>
            </a: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err="1">
                <a:solidFill>
                  <a:srgbClr val="000000"/>
                </a:solidFill>
                <a:latin typeface="한컴 백제 B"/>
                <a:ea typeface="한컴 백제 B"/>
              </a:rPr>
              <a:t>두부탕국</a:t>
            </a:r>
            <a:endParaRPr kumimoji="0" lang="ko-KR" altLang="en-US" sz="2800" b="0" i="0" u="none" strike="noStrike" kern="1200" cap="none" spc="0" normalizeH="0" baseline="0" dirty="0">
              <a:solidFill>
                <a:srgbClr val="000000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4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오징어어묵무침</a:t>
            </a: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깍두기</a:t>
            </a: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 err="1" smtClean="0">
                <a:solidFill>
                  <a:srgbClr val="000000"/>
                </a:solidFill>
                <a:latin typeface="한컴 백제 B"/>
                <a:ea typeface="한컴 백제 B"/>
              </a:rPr>
              <a:t>꿀빵</a:t>
            </a:r>
            <a:r>
              <a:rPr kumimoji="0" lang="en-US" altLang="ko-KR" sz="2800" b="0" i="0" u="none" strike="noStrike" kern="1200" cap="none" spc="0" normalizeH="0" baseline="0" dirty="0" smtClean="0">
                <a:solidFill>
                  <a:srgbClr val="000000"/>
                </a:solidFill>
                <a:latin typeface="한컴 백제 B"/>
                <a:ea typeface="한컴 백제 B"/>
              </a:rPr>
              <a:t>, </a:t>
            </a:r>
            <a:r>
              <a:rPr kumimoji="0" lang="ko-KR" altLang="en-US" sz="2800" b="0" i="0" u="none" strike="noStrike" kern="1200" cap="none" spc="0" normalizeH="0" baseline="0" dirty="0" smtClean="0">
                <a:solidFill>
                  <a:srgbClr val="000000"/>
                </a:solidFill>
                <a:latin typeface="한컴 백제 B"/>
                <a:ea typeface="한컴 백제 B"/>
              </a:rPr>
              <a:t>우유</a:t>
            </a:r>
            <a:endParaRPr kumimoji="0" lang="ko-KR" altLang="en-US" sz="2800" b="0" i="0" u="none" strike="noStrike" kern="1200" cap="none" spc="0" normalizeH="0" baseline="0" dirty="0">
              <a:solidFill>
                <a:srgbClr val="000000"/>
              </a:solidFill>
              <a:latin typeface="한컴 백제 B"/>
              <a:ea typeface="한컴 백제 B"/>
            </a:endParaRPr>
          </a:p>
          <a:p>
            <a:pPr marL="0" indent="0" algn="ctr" defTabSz="914400" rtl="0" eaLnBrk="1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2800" b="0" i="0" u="none" strike="noStrike" kern="1200" cap="none" spc="0" normalizeH="0" baseline="0" dirty="0">
                <a:solidFill>
                  <a:srgbClr val="000000"/>
                </a:solidFill>
                <a:latin typeface="한컴 백제 B"/>
                <a:ea typeface="한컴 백제 B"/>
              </a:rPr>
              <a:t>레몬에이드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</Words>
  <Application>Microsoft Office PowerPoint</Application>
  <PresentationFormat>사용자 지정</PresentationFormat>
  <Paragraphs>7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한컴 백제 B</vt:lpstr>
      <vt:lpstr>Arial</vt:lpstr>
      <vt:lpstr>Calibri</vt:lpstr>
      <vt:lpstr>Office Theme</vt:lpstr>
      <vt:lpstr>PowerPoint 프레젠테이션</vt:lpstr>
    </vt:vector>
  </TitlesOfParts>
  <Manager/>
  <Company>officegen</Company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dcterms:created xsi:type="dcterms:W3CDTF">2021-02-25T09:50:58Z</dcterms:created>
  <dcterms:modified xsi:type="dcterms:W3CDTF">2021-02-26T01:52:36Z</dcterms:modified>
  <cp:version/>
</cp:coreProperties>
</file>