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248775" cy="13106400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71DAFF"/>
    <a:srgbClr val="FF6969"/>
    <a:srgbClr val="FF8989"/>
    <a:srgbClr val="FF6699"/>
    <a:srgbClr val="FF9999"/>
    <a:srgbClr val="FFC1C1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9/25/2020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1DA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8775" cy="6332495"/>
          </a:xfrm>
          <a:prstGeom prst="rect">
            <a:avLst/>
          </a:prstGeom>
          <a:noFill/>
        </p:spPr>
      </p:pic>
      <p:grpSp>
        <p:nvGrpSpPr>
          <p:cNvPr id="4" name="그룹 3"/>
          <p:cNvGrpSpPr/>
          <p:nvPr/>
        </p:nvGrpSpPr>
        <p:grpSpPr>
          <a:xfrm>
            <a:off x="1460456" y="178109"/>
            <a:ext cx="5602331" cy="3631892"/>
            <a:chOff x="1460456" y="178108"/>
            <a:chExt cx="6642944" cy="4185077"/>
          </a:xfrm>
        </p:grpSpPr>
        <p:grpSp>
          <p:nvGrpSpPr>
            <p:cNvPr id="16" name="그룹 1002"/>
            <p:cNvGrpSpPr/>
            <p:nvPr/>
          </p:nvGrpSpPr>
          <p:grpSpPr>
            <a:xfrm>
              <a:off x="3481387" y="1600200"/>
              <a:ext cx="2683151" cy="2189186"/>
              <a:chOff x="3382113" y="6183928"/>
              <a:chExt cx="2813768" cy="2279283"/>
            </a:xfrm>
          </p:grpSpPr>
          <p:pic>
            <p:nvPicPr>
              <p:cNvPr id="18" name="Object 5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382113" y="6183928"/>
                <a:ext cx="2813768" cy="2279283"/>
              </a:xfrm>
              <a:prstGeom prst="rect">
                <a:avLst/>
              </a:prstGeom>
            </p:spPr>
          </p:pic>
        </p:grpSp>
        <p:grpSp>
          <p:nvGrpSpPr>
            <p:cNvPr id="19" name="그룹 1003"/>
            <p:cNvGrpSpPr/>
            <p:nvPr/>
          </p:nvGrpSpPr>
          <p:grpSpPr>
            <a:xfrm>
              <a:off x="1460456" y="178108"/>
              <a:ext cx="2929508" cy="4185077"/>
              <a:chOff x="1361181" y="4679695"/>
              <a:chExt cx="3072117" cy="4357315"/>
            </a:xfrm>
          </p:grpSpPr>
          <p:pic>
            <p:nvPicPr>
              <p:cNvPr id="20" name="Object 8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1361181" y="4679695"/>
                <a:ext cx="3072117" cy="4357315"/>
              </a:xfrm>
              <a:prstGeom prst="rect">
                <a:avLst/>
              </a:prstGeom>
            </p:spPr>
          </p:pic>
        </p:grpSp>
        <p:grpSp>
          <p:nvGrpSpPr>
            <p:cNvPr id="21" name="그룹 1004"/>
            <p:cNvGrpSpPr/>
            <p:nvPr/>
          </p:nvGrpSpPr>
          <p:grpSpPr>
            <a:xfrm>
              <a:off x="5472383" y="1026401"/>
              <a:ext cx="2631017" cy="2230229"/>
              <a:chOff x="5316930" y="4595451"/>
              <a:chExt cx="2883035" cy="2883035"/>
            </a:xfrm>
          </p:grpSpPr>
          <p:pic>
            <p:nvPicPr>
              <p:cNvPr id="22" name="Object 11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316930" y="4595451"/>
                <a:ext cx="2883035" cy="2883035"/>
              </a:xfrm>
              <a:prstGeom prst="rect">
                <a:avLst/>
              </a:prstGeom>
            </p:spPr>
          </p:pic>
        </p:grpSp>
      </p:grpSp>
      <p:pic>
        <p:nvPicPr>
          <p:cNvPr id="23" name="Object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8693" y="2732385"/>
            <a:ext cx="7552381" cy="2837165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121662" y="4667823"/>
            <a:ext cx="8826445" cy="17288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dirty="0" smtClean="0">
                <a:solidFill>
                  <a:srgbClr val="6633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친구야</a:t>
            </a:r>
            <a:r>
              <a:rPr lang="en-US" altLang="ko-KR" sz="3500" b="1" dirty="0" smtClean="0">
                <a:solidFill>
                  <a:srgbClr val="6633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  <a:r>
              <a:rPr lang="ko-KR" altLang="en-US" sz="3500" b="1" dirty="0" smtClean="0">
                <a:solidFill>
                  <a:srgbClr val="6633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맛있게 먹고 행복한 하루 보내자</a:t>
            </a:r>
            <a:r>
              <a:rPr lang="en-US" altLang="ko-KR" sz="3500" b="1" dirty="0" smtClean="0">
                <a:solidFill>
                  <a:srgbClr val="6633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!</a:t>
            </a:r>
          </a:p>
          <a:p>
            <a:pPr algn="ctr"/>
            <a:r>
              <a:rPr lang="en-US" altLang="ko-KR" sz="3500" b="1" dirty="0" smtClean="0">
                <a:solidFill>
                  <a:srgbClr val="6633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-</a:t>
            </a:r>
            <a:r>
              <a:rPr lang="ko-KR" altLang="en-US" sz="3500" b="1" dirty="0" smtClean="0">
                <a:solidFill>
                  <a:srgbClr val="6633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영양선생님이</a:t>
            </a:r>
            <a:r>
              <a:rPr lang="en-US" altLang="ko-KR" sz="3500" b="1" dirty="0" smtClean="0">
                <a:solidFill>
                  <a:srgbClr val="6633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-</a:t>
            </a:r>
            <a:endParaRPr lang="ko-KR" altLang="en-US" sz="3500" b="1" dirty="0">
              <a:solidFill>
                <a:srgbClr val="663300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21662" y="7007500"/>
            <a:ext cx="3873445" cy="48135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spc="-150" dirty="0">
                <a:solidFill>
                  <a:srgbClr val="FFC1C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♥ </a:t>
            </a:r>
            <a:r>
              <a:rPr lang="ko-KR" altLang="en-US" sz="3500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오늘의 메뉴</a:t>
            </a:r>
            <a:r>
              <a:rPr lang="ko-KR" altLang="en-US" sz="3500" spc="-150" dirty="0">
                <a:solidFill>
                  <a:srgbClr val="FFC1C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 ♥</a:t>
            </a:r>
            <a:endParaRPr lang="en-US" altLang="ko-KR" sz="3500" dirty="0" smtClean="0">
              <a:solidFill>
                <a:srgbClr val="00206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endParaRPr lang="en-US" altLang="ko-KR" sz="1000" dirty="0" smtClean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r>
              <a:rPr lang="ko-KR" altLang="en-US" sz="3200" dirty="0" err="1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로제파스타</a:t>
            </a:r>
            <a:endParaRPr lang="en-US" altLang="ko-KR" sz="3200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r>
              <a:rPr lang="ko-KR" altLang="en-US" sz="32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적은 밥</a:t>
            </a:r>
            <a:r>
              <a:rPr lang="en-US" altLang="ko-KR" sz="320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/</a:t>
            </a:r>
            <a:r>
              <a:rPr lang="ko-KR" altLang="en-US" sz="3200" dirty="0" err="1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볶음김치</a:t>
            </a:r>
            <a:endParaRPr lang="en-US" altLang="ko-KR" sz="3200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r>
              <a:rPr lang="ko-KR" altLang="en-US" sz="320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닭가슴살샐러드</a:t>
            </a:r>
            <a:endParaRPr lang="en-US" altLang="ko-KR" sz="3200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r>
              <a:rPr lang="ko-KR" altLang="en-US" sz="3200" dirty="0" err="1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수제무피클</a:t>
            </a:r>
            <a:endParaRPr lang="en-US" altLang="ko-KR" sz="3200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r>
              <a:rPr lang="ko-KR" altLang="en-US" sz="320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귤</a:t>
            </a:r>
            <a:endParaRPr lang="en-US" altLang="ko-KR" sz="3200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r>
              <a:rPr lang="ko-KR" altLang="en-US" sz="3200" dirty="0" err="1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누룽지탕</a:t>
            </a:r>
            <a:r>
              <a:rPr lang="en-US" altLang="ko-KR" sz="320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자율</a:t>
            </a:r>
            <a:r>
              <a:rPr lang="en-US" altLang="ko-KR" sz="320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)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296227" y="6427372"/>
            <a:ext cx="4735460" cy="63742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altLang="ko-KR" sz="500" spc="-150" dirty="0" smtClean="0">
              <a:solidFill>
                <a:srgbClr val="FFC1C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>
              <a:lnSpc>
                <a:spcPct val="120000"/>
              </a:lnSpc>
            </a:pPr>
            <a:endParaRPr lang="en-US" altLang="ko-KR" sz="500" spc="-150" dirty="0" smtClean="0">
              <a:solidFill>
                <a:srgbClr val="FFC1C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3500" spc="-150" dirty="0" smtClean="0">
                <a:solidFill>
                  <a:srgbClr val="FFC1C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♥ </a:t>
            </a:r>
            <a:r>
              <a:rPr lang="ko-KR" altLang="en-US" sz="3500" spc="-15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로제파스타</a:t>
            </a:r>
            <a:r>
              <a:rPr lang="ko-KR" altLang="en-US" sz="3500" spc="-15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3500" spc="-150" dirty="0" smtClean="0">
                <a:solidFill>
                  <a:srgbClr val="FFC1C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♥</a:t>
            </a:r>
            <a:endParaRPr lang="en-US" altLang="ko-KR" sz="1000" spc="-150" dirty="0" smtClean="0">
              <a:solidFill>
                <a:srgbClr val="FFC1C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500" dirty="0" err="1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로제소스는</a:t>
            </a:r>
            <a:r>
              <a:rPr lang="ko-KR" altLang="en-US" sz="25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토마토소스와 우유크림소스를 혼합하여 만든 것으로 </a:t>
            </a:r>
            <a:endParaRPr lang="en-US" altLang="ko-KR" sz="2500" dirty="0" smtClean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5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어떤 맛의 파스타를 먹을지 고민 끝</a:t>
            </a:r>
            <a:r>
              <a:rPr lang="en-US" altLang="ko-KR" sz="25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~!!</a:t>
            </a:r>
          </a:p>
          <a:p>
            <a:pPr algn="ctr">
              <a:lnSpc>
                <a:spcPct val="110000"/>
              </a:lnSpc>
            </a:pPr>
            <a:r>
              <a:rPr lang="en-US" altLang="ko-KR" sz="2400" spc="-150" dirty="0" smtClean="0">
                <a:solidFill>
                  <a:srgbClr val="00B0F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(</a:t>
            </a:r>
            <a:r>
              <a:rPr lang="en-US" altLang="ko-KR" sz="2400" b="1" spc="-150" dirty="0" smtClean="0">
                <a:solidFill>
                  <a:srgbClr val="00B0F0"/>
                </a:solidFill>
              </a:rPr>
              <a:t>rosé:</a:t>
            </a:r>
            <a:r>
              <a:rPr lang="ko-KR" altLang="en-US" sz="2400" spc="-150" dirty="0" smtClean="0">
                <a:solidFill>
                  <a:srgbClr val="00B0F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장미처럼 </a:t>
            </a:r>
            <a:r>
              <a:rPr lang="ko-KR" altLang="en-US" sz="2400" spc="-150" dirty="0" err="1" smtClean="0">
                <a:solidFill>
                  <a:srgbClr val="00B0F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연분홍빛</a:t>
            </a:r>
            <a:r>
              <a:rPr lang="ko-KR" altLang="en-US" sz="2400" spc="-150" dirty="0" smtClean="0">
                <a:solidFill>
                  <a:srgbClr val="00B0F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나는 것을 말해요</a:t>
            </a:r>
            <a:r>
              <a:rPr lang="en-US" altLang="ko-KR" sz="2400" spc="-150" dirty="0" smtClean="0">
                <a:solidFill>
                  <a:srgbClr val="00B0F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.)</a:t>
            </a:r>
          </a:p>
          <a:p>
            <a:pPr algn="ctr">
              <a:lnSpc>
                <a:spcPct val="110000"/>
              </a:lnSpc>
            </a:pPr>
            <a:endParaRPr lang="en-US" altLang="ko-KR" sz="1500" spc="-150" dirty="0" smtClean="0">
              <a:solidFill>
                <a:schemeClr val="accent1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marL="457200" indent="-457200" algn="just">
              <a:lnSpc>
                <a:spcPct val="110000"/>
              </a:lnSpc>
              <a:buAutoNum type="arabicPeriod"/>
            </a:pPr>
            <a:r>
              <a:rPr lang="ko-KR" altLang="en-US" sz="2500" spc="-3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토마토의 </a:t>
            </a:r>
            <a:r>
              <a:rPr lang="ko-KR" altLang="en-US" sz="2500" spc="-300" dirty="0" err="1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라이코펜은</a:t>
            </a:r>
            <a:r>
              <a:rPr lang="ko-KR" altLang="en-US" sz="2500" spc="-3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항산화작용으로 </a:t>
            </a:r>
            <a:r>
              <a:rPr lang="ko-KR" altLang="en-US" sz="3200" spc="-3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피부미용</a:t>
            </a:r>
            <a:r>
              <a:rPr lang="ko-KR" altLang="en-US" sz="2500" spc="-3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에  </a:t>
            </a:r>
            <a:r>
              <a:rPr lang="en-US" altLang="ko-KR" sz="3200" spc="-30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GOOD!!</a:t>
            </a:r>
          </a:p>
          <a:p>
            <a:pPr marL="457200" indent="-457200" algn="just">
              <a:lnSpc>
                <a:spcPct val="110000"/>
              </a:lnSpc>
              <a:buAutoNum type="arabicPeriod"/>
            </a:pPr>
            <a:r>
              <a:rPr lang="ko-KR" altLang="en-US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우유는 </a:t>
            </a:r>
            <a:r>
              <a:rPr lang="ko-KR" altLang="en-US" sz="2500" spc="-150" dirty="0" err="1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칼숨과</a:t>
            </a:r>
            <a:r>
              <a:rPr lang="ko-KR" altLang="en-US" sz="2500" spc="-15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양질의 단백질로</a:t>
            </a:r>
            <a:r>
              <a:rPr lang="en-US" altLang="ko-KR" sz="2500" spc="-150" dirty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en-US" altLang="ko-KR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</a:t>
            </a:r>
            <a:r>
              <a:rPr lang="ko-KR" altLang="en-US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32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키</a:t>
            </a:r>
            <a:r>
              <a:rPr lang="ko-KR" altLang="en-US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를</a:t>
            </a:r>
            <a:r>
              <a:rPr lang="en-US" altLang="ko-KR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en-US" altLang="ko-KR" sz="32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UP!!</a:t>
            </a:r>
          </a:p>
          <a:p>
            <a:pPr marL="457200" indent="-457200" algn="just">
              <a:lnSpc>
                <a:spcPct val="110000"/>
              </a:lnSpc>
              <a:buAutoNum type="arabicPeriod"/>
            </a:pPr>
            <a:r>
              <a:rPr lang="ko-KR" altLang="en-US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토마토와 우유는 최고의 궁합 </a:t>
            </a:r>
            <a:r>
              <a:rPr lang="en-US" altLang="ko-KR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LOVE</a:t>
            </a:r>
            <a:r>
              <a:rPr lang="ko-KR" altLang="en-US" sz="2500" spc="-150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♥</a:t>
            </a:r>
            <a:endParaRPr lang="en-US" altLang="ko-KR" sz="1500" spc="-150" dirty="0" smtClean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just"/>
            <a:endParaRPr lang="en-US" altLang="ko-KR" sz="500" i="1" spc="-150" dirty="0" smtClean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600" b="1" spc="-150" dirty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600" b="1" spc="-150" dirty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오늘은 </a:t>
            </a:r>
            <a:r>
              <a:rPr lang="ko-KR" altLang="en-US" sz="2600" b="1" spc="-150" dirty="0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  <a:r>
              <a:rPr lang="en-US" altLang="ko-KR" sz="2600" b="1" spc="-150" dirty="0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600" b="1" spc="-150" dirty="0" err="1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축하데이</a:t>
            </a:r>
            <a:r>
              <a:rPr lang="ko-KR" altLang="en-US" sz="2600" b="1" spc="-150" dirty="0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 </a:t>
            </a:r>
            <a:r>
              <a:rPr lang="en-US" altLang="ko-KR" sz="2600" b="1" spc="-150" dirty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600" b="1" spc="-150" dirty="0" err="1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일상스토리</a:t>
            </a:r>
            <a:r>
              <a:rPr lang="ko-KR" altLang="en-US" sz="2600" b="1" spc="-150" dirty="0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  <a:r>
              <a:rPr lang="en-US" altLang="ko-KR" sz="2600" b="1" spc="-150" dirty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600" b="1" spc="-150" dirty="0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맛있는 급식   </a:t>
            </a:r>
            <a:r>
              <a:rPr lang="en-US" altLang="ko-KR" sz="2600" b="1" spc="-150" dirty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600" b="1" spc="-150" dirty="0" smtClean="0">
                <a:solidFill>
                  <a:srgbClr val="FF6969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행복학교</a:t>
            </a:r>
            <a:endParaRPr lang="en-US" altLang="ko-KR" sz="2600" b="1" spc="-150" dirty="0" smtClean="0">
              <a:solidFill>
                <a:srgbClr val="FF6969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algn="ctr"/>
            <a:endParaRPr lang="en-US" altLang="ko-KR" sz="500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  <a:p>
            <a:pPr algn="ctr"/>
            <a:endParaRPr lang="en-US" altLang="ko-KR" sz="500" b="1" spc="-150" dirty="0">
              <a:solidFill>
                <a:srgbClr val="FF6969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7854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81</Words>
  <Application>Microsoft Office PowerPoint</Application>
  <PresentationFormat>사용자 지정</PresentationFormat>
  <Paragraphs>22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?? ??</vt:lpstr>
      <vt:lpstr>휴먼매직체</vt:lpstr>
      <vt:lpstr>휴먼편지체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25</cp:revision>
  <dcterms:created xsi:type="dcterms:W3CDTF">2020-09-11T10:25:34Z</dcterms:created>
  <dcterms:modified xsi:type="dcterms:W3CDTF">2020-09-25T02:22:38Z</dcterms:modified>
</cp:coreProperties>
</file>