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</p:sldMasterIdLst>
  <p:sldIdLst>
    <p:sldId id="258" r:id="rId2"/>
    <p:sldId id="263" r:id="rId3"/>
    <p:sldId id="256" r:id="rId4"/>
    <p:sldId id="264" r:id="rId5"/>
  </p:sldIdLst>
  <p:sldSz cx="7562850" cy="10696575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1638" y="90"/>
      </p:cViewPr>
      <p:guideLst>
        <p:guide orient="horz" pos="3368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26" Type="http://schemas.openxmlformats.org/officeDocument/2006/relationships/image" Target="../media/image53.png"/><Relationship Id="rId3" Type="http://schemas.openxmlformats.org/officeDocument/2006/relationships/image" Target="../media/image30.png"/><Relationship Id="rId21" Type="http://schemas.openxmlformats.org/officeDocument/2006/relationships/image" Target="../media/image48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5" Type="http://schemas.openxmlformats.org/officeDocument/2006/relationships/image" Target="../media/image52.png"/><Relationship Id="rId2" Type="http://schemas.openxmlformats.org/officeDocument/2006/relationships/image" Target="../media/image29.png"/><Relationship Id="rId16" Type="http://schemas.openxmlformats.org/officeDocument/2006/relationships/image" Target="../media/image43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24" Type="http://schemas.openxmlformats.org/officeDocument/2006/relationships/image" Target="../media/image51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23" Type="http://schemas.openxmlformats.org/officeDocument/2006/relationships/image" Target="../media/image50.png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Relationship Id="rId22" Type="http://schemas.openxmlformats.org/officeDocument/2006/relationships/image" Target="../media/image49.png"/><Relationship Id="rId27" Type="http://schemas.openxmlformats.org/officeDocument/2006/relationships/image" Target="../media/image5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png"/><Relationship Id="rId18" Type="http://schemas.openxmlformats.org/officeDocument/2006/relationships/image" Target="../media/image82.png"/><Relationship Id="rId3" Type="http://schemas.openxmlformats.org/officeDocument/2006/relationships/image" Target="../media/image67.png"/><Relationship Id="rId21" Type="http://schemas.openxmlformats.org/officeDocument/2006/relationships/image" Target="../media/image85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17" Type="http://schemas.openxmlformats.org/officeDocument/2006/relationships/image" Target="../media/image81.png"/><Relationship Id="rId25" Type="http://schemas.openxmlformats.org/officeDocument/2006/relationships/image" Target="../media/image89.png"/><Relationship Id="rId2" Type="http://schemas.openxmlformats.org/officeDocument/2006/relationships/image" Target="../media/image66.png"/><Relationship Id="rId16" Type="http://schemas.openxmlformats.org/officeDocument/2006/relationships/image" Target="../media/image80.png"/><Relationship Id="rId20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24" Type="http://schemas.openxmlformats.org/officeDocument/2006/relationships/image" Target="../media/image88.png"/><Relationship Id="rId5" Type="http://schemas.openxmlformats.org/officeDocument/2006/relationships/image" Target="../media/image69.png"/><Relationship Id="rId15" Type="http://schemas.openxmlformats.org/officeDocument/2006/relationships/image" Target="../media/image79.png"/><Relationship Id="rId23" Type="http://schemas.openxmlformats.org/officeDocument/2006/relationships/image" Target="../media/image87.png"/><Relationship Id="rId10" Type="http://schemas.openxmlformats.org/officeDocument/2006/relationships/image" Target="../media/image74.png"/><Relationship Id="rId19" Type="http://schemas.openxmlformats.org/officeDocument/2006/relationships/image" Target="../media/image83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Relationship Id="rId14" Type="http://schemas.openxmlformats.org/officeDocument/2006/relationships/image" Target="../media/image78.png"/><Relationship Id="rId22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DF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005662" y="-2608739"/>
            <a:ext cx="2130403" cy="5180310"/>
            <a:chOff x="2005662" y="-2608739"/>
            <a:chExt cx="2130403" cy="518031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 rot="3300000">
              <a:off x="2005662" y="-2608739"/>
              <a:ext cx="2130403" cy="518031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165082" y="74675"/>
            <a:ext cx="3235946" cy="3762728"/>
            <a:chOff x="-165082" y="74675"/>
            <a:chExt cx="3235946" cy="376272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-165082" y="74675"/>
              <a:ext cx="3235946" cy="376272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536612" y="6685160"/>
            <a:ext cx="2379104" cy="5112001"/>
            <a:chOff x="5536612" y="6685160"/>
            <a:chExt cx="2379104" cy="511200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 rot="9660000">
              <a:off x="5536612" y="6685160"/>
              <a:ext cx="2379104" cy="511200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67371" y="7851627"/>
            <a:ext cx="2157890" cy="4947972"/>
            <a:chOff x="-167371" y="7851627"/>
            <a:chExt cx="2157890" cy="494797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6960000">
              <a:off x="-167371" y="7851627"/>
              <a:ext cx="2157890" cy="494797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319135" y="2944206"/>
            <a:ext cx="1805387" cy="4390000"/>
            <a:chOff x="-319135" y="2944206"/>
            <a:chExt cx="1805387" cy="4390000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 rot="6960000">
              <a:off x="-319135" y="2944206"/>
              <a:ext cx="1805387" cy="439000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452178" y="-634029"/>
            <a:ext cx="1540909" cy="3746892"/>
            <a:chOff x="6452178" y="-634029"/>
            <a:chExt cx="1540909" cy="3746892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 rot="3300000">
              <a:off x="6452178" y="-634029"/>
              <a:ext cx="1540909" cy="374689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493976" y="1118322"/>
            <a:ext cx="623484" cy="576722"/>
            <a:chOff x="6493976" y="1118322"/>
            <a:chExt cx="623484" cy="576722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6493976" y="1118322"/>
              <a:ext cx="623484" cy="57672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67400" y="5038194"/>
            <a:ext cx="1688328" cy="3925358"/>
            <a:chOff x="767400" y="5038194"/>
            <a:chExt cx="1688328" cy="392535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 rot="11100000">
              <a:off x="767400" y="5038194"/>
              <a:ext cx="1688328" cy="392535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37560" y="5638633"/>
            <a:ext cx="4671303" cy="2893924"/>
            <a:chOff x="37560" y="5638633"/>
            <a:chExt cx="4671303" cy="2893924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 rot="5400000">
              <a:off x="37560" y="5638633"/>
              <a:ext cx="4671303" cy="289392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890288" y="5073192"/>
            <a:ext cx="1688328" cy="3925358"/>
            <a:chOff x="3890288" y="5073192"/>
            <a:chExt cx="1688328" cy="392535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 rot="11100000">
              <a:off x="3890288" y="5073192"/>
              <a:ext cx="1688328" cy="3925358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3111762" y="5708650"/>
            <a:ext cx="4639846" cy="2753891"/>
            <a:chOff x="3111762" y="5708650"/>
            <a:chExt cx="4639846" cy="2753891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 rot="5400000">
              <a:off x="3111762" y="5708650"/>
              <a:ext cx="4639846" cy="2753891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5391223" y="784457"/>
            <a:ext cx="809524" cy="2676190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6589858" y="2663334"/>
            <a:ext cx="1400076" cy="2348138"/>
            <a:chOff x="6589858" y="2663334"/>
            <a:chExt cx="1400076" cy="2348138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 rotWithShape="1">
            <a:blip r:embed="rId13"/>
            <a:stretch>
              <a:fillRect/>
            </a:stretch>
          </p:blipFill>
          <p:spPr>
            <a:xfrm rot="20760000">
              <a:off x="6589858" y="2663334"/>
              <a:ext cx="1400076" cy="2348138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-88329" y="8553680"/>
            <a:ext cx="1211165" cy="2242898"/>
            <a:chOff x="-88329" y="8553680"/>
            <a:chExt cx="1211165" cy="2242898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 rotWithShape="1">
            <a:blip r:embed="rId14"/>
            <a:stretch>
              <a:fillRect/>
            </a:stretch>
          </p:blipFill>
          <p:spPr>
            <a:xfrm rot="240000">
              <a:off x="-88329" y="8553680"/>
              <a:ext cx="1211165" cy="2242898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-504300" y="9878638"/>
            <a:ext cx="2464079" cy="1081115"/>
            <a:chOff x="-504300" y="9878638"/>
            <a:chExt cx="2464079" cy="1081115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>
              <a:off x="-504300" y="9878638"/>
              <a:ext cx="2464079" cy="1081115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122643" y="4654003"/>
            <a:ext cx="623757" cy="346649"/>
            <a:chOff x="2122643" y="4654003"/>
            <a:chExt cx="623757" cy="346649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 rot="16200000">
              <a:off x="2122643" y="4654003"/>
              <a:ext cx="623757" cy="346649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5107527" y="4654003"/>
            <a:ext cx="623757" cy="346649"/>
            <a:chOff x="5107527" y="4654003"/>
            <a:chExt cx="623757" cy="346649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 rot="16200000">
              <a:off x="5107527" y="4654003"/>
              <a:ext cx="623757" cy="34664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112630" y="9637141"/>
            <a:ext cx="953889" cy="2204832"/>
            <a:chOff x="4112630" y="9637141"/>
            <a:chExt cx="953889" cy="2204832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 rotWithShape="1">
            <a:blip r:embed="rId17"/>
            <a:stretch>
              <a:fillRect/>
            </a:stretch>
          </p:blipFill>
          <p:spPr>
            <a:xfrm rot="3060000">
              <a:off x="4112630" y="9637141"/>
              <a:ext cx="953889" cy="2204832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105181" y="5928610"/>
            <a:ext cx="616343" cy="1424625"/>
            <a:chOff x="105181" y="5928610"/>
            <a:chExt cx="616343" cy="1424625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 rot="3060000">
              <a:off x="105181" y="5928610"/>
              <a:ext cx="616343" cy="1424625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6896742" y="4313965"/>
            <a:ext cx="719893" cy="1663972"/>
            <a:chOff x="6896742" y="4313965"/>
            <a:chExt cx="719893" cy="1663972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 rot="19260000">
              <a:off x="6896742" y="4313965"/>
              <a:ext cx="719893" cy="1663972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4717446" y="-782315"/>
            <a:ext cx="947836" cy="2190842"/>
            <a:chOff x="4717446" y="-782315"/>
            <a:chExt cx="947836" cy="2190842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 rotWithShape="1">
            <a:blip r:embed="rId20"/>
            <a:stretch>
              <a:fillRect/>
            </a:stretch>
          </p:blipFill>
          <p:spPr>
            <a:xfrm rot="13140000">
              <a:off x="4717446" y="-782315"/>
              <a:ext cx="947836" cy="219084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5896054" y="4028698"/>
            <a:ext cx="567897" cy="525305"/>
            <a:chOff x="5896054" y="4028698"/>
            <a:chExt cx="567897" cy="525305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 rotWithShape="1">
            <a:blip r:embed="rId21"/>
            <a:stretch>
              <a:fillRect/>
            </a:stretch>
          </p:blipFill>
          <p:spPr>
            <a:xfrm>
              <a:off x="5896054" y="4028698"/>
              <a:ext cx="567897" cy="5253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499790" y="7360493"/>
            <a:ext cx="653944" cy="604898"/>
            <a:chOff x="499790" y="7360493"/>
            <a:chExt cx="653944" cy="604898"/>
          </a:xfrm>
        </p:grpSpPr>
        <p:pic>
          <p:nvPicPr>
            <p:cNvPr id="68" name="Object 67"/>
            <p:cNvPicPr>
              <a:picLocks noChangeAspect="1"/>
            </p:cNvPicPr>
            <p:nvPr/>
          </p:nvPicPr>
          <p:blipFill rotWithShape="1">
            <a:blip r:embed="rId22"/>
            <a:stretch>
              <a:fillRect/>
            </a:stretch>
          </p:blipFill>
          <p:spPr>
            <a:xfrm>
              <a:off x="499790" y="7360493"/>
              <a:ext cx="653944" cy="604898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5007142" y="2110499"/>
            <a:ext cx="2130001" cy="68909"/>
            <a:chOff x="5007142" y="2110499"/>
            <a:chExt cx="2130001" cy="68909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 rotWithShape="1">
            <a:blip r:embed="rId23"/>
            <a:stretch>
              <a:fillRect/>
            </a:stretch>
          </p:blipFill>
          <p:spPr>
            <a:xfrm rot="16200000">
              <a:off x="5007142" y="2110499"/>
              <a:ext cx="2130001" cy="68909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921111" y="3376458"/>
            <a:ext cx="468436" cy="387722"/>
            <a:chOff x="921111" y="3376458"/>
            <a:chExt cx="468436" cy="387722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 rotWithShape="1">
            <a:blip r:embed="rId24"/>
            <a:stretch>
              <a:fillRect/>
            </a:stretch>
          </p:blipFill>
          <p:spPr>
            <a:xfrm rot="10020000">
              <a:off x="921111" y="3376458"/>
              <a:ext cx="468436" cy="387722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1339204" y="8814124"/>
            <a:ext cx="2426727" cy="1821185"/>
            <a:chOff x="1339204" y="8814124"/>
            <a:chExt cx="2426727" cy="1821185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 rotWithShape="1">
            <a:blip r:embed="rId25"/>
            <a:stretch>
              <a:fillRect/>
            </a:stretch>
          </p:blipFill>
          <p:spPr>
            <a:xfrm>
              <a:off x="1339204" y="8814124"/>
              <a:ext cx="2426727" cy="1821185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6143171" y="7565459"/>
            <a:ext cx="1948577" cy="3711575"/>
            <a:chOff x="6143171" y="7565459"/>
            <a:chExt cx="1948577" cy="3711575"/>
          </a:xfrm>
        </p:grpSpPr>
        <p:pic>
          <p:nvPicPr>
            <p:cNvPr id="81" name="Object 80"/>
            <p:cNvPicPr>
              <a:picLocks noChangeAspect="1"/>
            </p:cNvPicPr>
            <p:nvPr/>
          </p:nvPicPr>
          <p:blipFill rotWithShape="1">
            <a:blip r:embed="rId26"/>
            <a:stretch>
              <a:fillRect/>
            </a:stretch>
          </p:blipFill>
          <p:spPr>
            <a:xfrm>
              <a:off x="6143171" y="7565459"/>
              <a:ext cx="1948577" cy="3711575"/>
            </a:xfrm>
            <a:prstGeom prst="rect">
              <a:avLst/>
            </a:prstGeom>
          </p:spPr>
        </p:pic>
      </p:grpSp>
      <p:pic>
        <p:nvPicPr>
          <p:cNvPr id="83" name="Object 82"/>
          <p:cNvPicPr>
            <a:picLocks noChangeAspect="1"/>
          </p:cNvPicPr>
          <p:nvPr/>
        </p:nvPicPr>
        <p:blipFill rotWithShape="1">
          <a:blip r:embed="rId27"/>
          <a:stretch>
            <a:fillRect/>
          </a:stretch>
        </p:blipFill>
        <p:spPr>
          <a:xfrm>
            <a:off x="5148900" y="10447768"/>
            <a:ext cx="2352381" cy="228571"/>
          </a:xfrm>
          <a:prstGeom prst="rect">
            <a:avLst/>
          </a:prstGeom>
        </p:spPr>
      </p:pic>
      <p:pic>
        <p:nvPicPr>
          <p:cNvPr id="84" name="Object 83"/>
          <p:cNvPicPr>
            <a:picLocks noChangeAspect="1"/>
          </p:cNvPicPr>
          <p:nvPr/>
        </p:nvPicPr>
        <p:blipFill rotWithShape="1">
          <a:blip r:embed="rId28"/>
          <a:stretch>
            <a:fillRect/>
          </a:stretch>
        </p:blipFill>
        <p:spPr>
          <a:xfrm>
            <a:off x="6339361" y="18729"/>
            <a:ext cx="1228571" cy="523810"/>
          </a:xfrm>
          <a:prstGeom prst="rect">
            <a:avLst/>
          </a:prstGeom>
        </p:spPr>
      </p:pic>
      <p:pic>
        <p:nvPicPr>
          <p:cNvPr id="85" name="Object 84"/>
          <p:cNvPicPr>
            <a:picLocks noChangeAspect="1"/>
          </p:cNvPicPr>
          <p:nvPr/>
        </p:nvPicPr>
        <p:blipFill rotWithShape="1">
          <a:blip r:embed="rId29"/>
          <a:stretch>
            <a:fillRect/>
          </a:stretch>
        </p:blipFill>
        <p:spPr>
          <a:xfrm>
            <a:off x="885274" y="3294561"/>
            <a:ext cx="5876190" cy="1342857"/>
          </a:xfrm>
          <a:prstGeom prst="rect">
            <a:avLst/>
          </a:prstGeom>
        </p:spPr>
      </p:pic>
      <p:sp>
        <p:nvSpPr>
          <p:cNvPr id="60" name="Object 76">
            <a:extLst>
              <a:ext uri="{FF2B5EF4-FFF2-40B4-BE49-F238E27FC236}">
                <a16:creationId xmlns:a16="http://schemas.microsoft.com/office/drawing/2014/main" id="{76BED724-B9AD-4094-B7E0-9E91F99AB0BA}"/>
              </a:ext>
            </a:extLst>
          </p:cNvPr>
          <p:cNvSpPr txBox="1"/>
          <p:nvPr/>
        </p:nvSpPr>
        <p:spPr>
          <a:xfrm>
            <a:off x="962025" y="4967287"/>
            <a:ext cx="3049046" cy="4236100"/>
          </a:xfrm>
          <a:prstGeom prst="rect">
            <a:avLst/>
          </a:prstGeom>
          <a:noFill/>
        </p:spPr>
        <p:txBody>
          <a:bodyPr wrap="square"/>
          <a:lstStyle/>
          <a:p>
            <a:pPr algn="ctr">
              <a:lnSpc>
                <a:spcPct val="150000"/>
              </a:lnSpc>
              <a:defRPr/>
            </a:pPr>
            <a:r>
              <a:rPr lang="en-US" sz="2600" b="1" kern="0" spc="-100" dirty="0" err="1">
                <a:solidFill>
                  <a:srgbClr val="003D6A"/>
                </a:solidFill>
                <a:latin typeface="Noto Sans CJK KR Light"/>
                <a:cs typeface="Noto Sans CJK KR Light"/>
              </a:rPr>
              <a:t>찰현미밥</a:t>
            </a:r>
            <a:endParaRPr lang="en-US" sz="2600" b="1" kern="0" spc="-100" dirty="0">
              <a:solidFill>
                <a:srgbClr val="003D6A"/>
              </a:solidFill>
              <a:latin typeface="Noto Sans CJK KR Light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600" b="1" kern="0" spc="-100" dirty="0" err="1">
                <a:solidFill>
                  <a:srgbClr val="003D6A"/>
                </a:solidFill>
                <a:latin typeface="Noto Sans CJK KR Light"/>
                <a:cs typeface="Noto Sans CJK KR Light"/>
              </a:rPr>
              <a:t>들깨미역국</a:t>
            </a:r>
            <a:endParaRPr lang="en-US" sz="2600" b="1" kern="0" spc="-100" dirty="0">
              <a:solidFill>
                <a:srgbClr val="003D6A"/>
              </a:solidFill>
              <a:latin typeface="Noto Sans CJK KR Light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600" b="1" kern="0" spc="-100" dirty="0" err="1">
                <a:solidFill>
                  <a:srgbClr val="003D6A"/>
                </a:solidFill>
                <a:latin typeface="Noto Sans CJK KR Light"/>
                <a:cs typeface="Noto Sans CJK KR Light"/>
              </a:rPr>
              <a:t>마늘수육&amp;떡쌈</a:t>
            </a:r>
            <a:endParaRPr lang="en-US" sz="2600" b="1" kern="0" spc="-100" dirty="0">
              <a:solidFill>
                <a:srgbClr val="003D6A"/>
              </a:solidFill>
              <a:latin typeface="Noto Sans CJK KR Light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600" b="1" kern="0" spc="-100" dirty="0" err="1">
                <a:solidFill>
                  <a:srgbClr val="003D6A"/>
                </a:solidFill>
                <a:latin typeface="Noto Sans CJK KR Light"/>
                <a:cs typeface="Noto Sans CJK KR Light"/>
              </a:rPr>
              <a:t>부추겉절이</a:t>
            </a:r>
            <a:endParaRPr lang="en-US" sz="2600" b="1" kern="0" spc="-100" dirty="0">
              <a:solidFill>
                <a:srgbClr val="003D6A"/>
              </a:solidFill>
              <a:latin typeface="Noto Sans CJK KR Light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600" b="1" kern="0" spc="-100" dirty="0" err="1">
                <a:solidFill>
                  <a:srgbClr val="003D6A"/>
                </a:solidFill>
                <a:latin typeface="Noto Sans CJK KR Light"/>
                <a:cs typeface="Noto Sans CJK KR Light"/>
              </a:rPr>
              <a:t>백김치</a:t>
            </a:r>
            <a:endParaRPr lang="en-US" sz="2600" b="1" kern="0" spc="-100" dirty="0">
              <a:solidFill>
                <a:srgbClr val="003D6A"/>
              </a:solidFill>
              <a:latin typeface="Noto Sans CJK KR Light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600" b="1" kern="0" spc="-100" dirty="0" err="1">
                <a:solidFill>
                  <a:srgbClr val="003D6A"/>
                </a:solidFill>
                <a:latin typeface="Noto Sans CJK KR Light"/>
                <a:cs typeface="Noto Sans CJK KR Light"/>
              </a:rPr>
              <a:t>매실음료</a:t>
            </a:r>
            <a:endParaRPr lang="en-US" sz="2600" b="1" kern="0" spc="-100" dirty="0">
              <a:solidFill>
                <a:srgbClr val="003D6A"/>
              </a:solidFill>
              <a:latin typeface="Noto Sans CJK KR Light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600" b="1" kern="0" spc="-100" dirty="0">
                <a:solidFill>
                  <a:srgbClr val="003D6A"/>
                </a:solidFill>
                <a:latin typeface="Noto Sans CJK KR Light"/>
              </a:rPr>
              <a:t>우유</a:t>
            </a:r>
            <a:endParaRPr lang="en-US" b="1" dirty="0"/>
          </a:p>
        </p:txBody>
      </p:sp>
      <p:sp>
        <p:nvSpPr>
          <p:cNvPr id="63" name="Object 35">
            <a:extLst>
              <a:ext uri="{FF2B5EF4-FFF2-40B4-BE49-F238E27FC236}">
                <a16:creationId xmlns:a16="http://schemas.microsoft.com/office/drawing/2014/main" id="{C6E1B78C-B128-4D34-9268-31B775F377D1}"/>
              </a:ext>
            </a:extLst>
          </p:cNvPr>
          <p:cNvSpPr txBox="1"/>
          <p:nvPr/>
        </p:nvSpPr>
        <p:spPr>
          <a:xfrm>
            <a:off x="3858445" y="5318282"/>
            <a:ext cx="3146480" cy="4306067"/>
          </a:xfrm>
          <a:prstGeom prst="rect">
            <a:avLst/>
          </a:prstGeom>
          <a:noFill/>
        </p:spPr>
        <p:txBody>
          <a:bodyPr wrap="square"/>
          <a:lstStyle/>
          <a:p>
            <a:pPr algn="ctr">
              <a:lnSpc>
                <a:spcPct val="150000"/>
              </a:lnSpc>
              <a:defRPr/>
            </a:pPr>
            <a:r>
              <a:rPr lang="en-US" sz="2800" b="1" kern="0" spc="-100" dirty="0" err="1">
                <a:solidFill>
                  <a:schemeClr val="accent6">
                    <a:lumMod val="75000"/>
                  </a:schemeClr>
                </a:solidFill>
                <a:latin typeface="Noto Sans CJK KR Light"/>
                <a:cs typeface="Noto Sans CJK KR Light"/>
              </a:rPr>
              <a:t>스승의</a:t>
            </a:r>
            <a:r>
              <a:rPr lang="en-US" sz="2800" b="1" kern="0" spc="-100" dirty="0">
                <a:solidFill>
                  <a:schemeClr val="accent6">
                    <a:lumMod val="75000"/>
                  </a:schemeClr>
                </a:solidFill>
                <a:latin typeface="Noto Sans CJK KR Light"/>
                <a:cs typeface="Noto Sans CJK KR Light"/>
              </a:rPr>
              <a:t> 날</a:t>
            </a:r>
            <a:r>
              <a:rPr lang="en-US" sz="2800" b="1" kern="0" spc="-100" dirty="0">
                <a:solidFill>
                  <a:schemeClr val="tx2">
                    <a:lumMod val="50000"/>
                  </a:schemeClr>
                </a:solidFill>
                <a:latin typeface="Noto Sans CJK KR Light"/>
                <a:cs typeface="Noto Sans CJK KR Light"/>
              </a:rPr>
              <a:t>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1600" kern="0" spc="-100" dirty="0">
                <a:solidFill>
                  <a:schemeClr val="tx2">
                    <a:lumMod val="50000"/>
                  </a:schemeClr>
                </a:solidFill>
                <a:latin typeface="Noto Sans CJK KR Light"/>
                <a:cs typeface="Noto Sans CJK KR Light"/>
              </a:rPr>
              <a:t> </a:t>
            </a:r>
            <a:r>
              <a:rPr lang="en-US" sz="2800" kern="0" spc="-100" dirty="0" err="1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백성들을</a:t>
            </a:r>
            <a:r>
              <a:rPr 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 </a:t>
            </a:r>
            <a:r>
              <a:rPr lang="en-US" sz="2800" kern="0" spc="-100" dirty="0" err="1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위해</a:t>
            </a:r>
            <a:endParaRPr lang="en-US" sz="2800" kern="0" spc="-100" dirty="0">
              <a:solidFill>
                <a:schemeClr val="tx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800" kern="0" spc="-100" dirty="0" err="1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한글을</a:t>
            </a:r>
            <a:r>
              <a:rPr 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 </a:t>
            </a:r>
            <a:r>
              <a:rPr lang="en-US" sz="2800" kern="0" spc="-100" dirty="0" err="1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만든</a:t>
            </a:r>
            <a:r>
              <a:rPr 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 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2800" kern="0" spc="-100" dirty="0" err="1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세종대왕</a:t>
            </a:r>
            <a:r>
              <a:rPr lang="ko-KR" alt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의</a:t>
            </a:r>
            <a:r>
              <a:rPr 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 </a:t>
            </a:r>
            <a:r>
              <a:rPr lang="ko-KR" alt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탄신일</a:t>
            </a:r>
            <a:endParaRPr lang="en-US" sz="2800" kern="0" spc="-100" dirty="0">
              <a:solidFill>
                <a:schemeClr val="tx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  <a:cs typeface="Noto Sans CJK KR Ligh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 5월 15일이 </a:t>
            </a:r>
          </a:p>
          <a:p>
            <a:pPr algn="ctr">
              <a:lnSpc>
                <a:spcPct val="150000"/>
              </a:lnSpc>
              <a:defRPr/>
            </a:pPr>
            <a:r>
              <a:rPr lang="ko-KR" altLang="en-US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바로 스승의 날</a:t>
            </a:r>
            <a:r>
              <a:rPr lang="en-US" altLang="ko-KR" sz="2800" kern="0" spc="-100" dirty="0">
                <a:solidFill>
                  <a:schemeClr val="tx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Noto Sans CJK KR Light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B4DC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464681" y="619367"/>
            <a:ext cx="6643170" cy="7470147"/>
            <a:chOff x="464681" y="619367"/>
            <a:chExt cx="6643170" cy="747014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64681" y="619367"/>
              <a:ext cx="6643170" cy="747014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418475" y="945139"/>
            <a:ext cx="1696334" cy="749543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382187" y="754858"/>
            <a:ext cx="4361905" cy="1371429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 rot="600000">
            <a:off x="2634787" y="9083186"/>
            <a:ext cx="2857143" cy="561905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 rot="120000">
            <a:off x="4340833" y="9629924"/>
            <a:ext cx="1095238" cy="533333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rot="21540000">
            <a:off x="2040327" y="9563152"/>
            <a:ext cx="1047619" cy="561905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 rot="240000">
            <a:off x="1986406" y="9991619"/>
            <a:ext cx="1342857" cy="56190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37061" y="6233417"/>
            <a:ext cx="2600222" cy="1595887"/>
            <a:chOff x="637061" y="6233417"/>
            <a:chExt cx="2600222" cy="159588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637061" y="6233417"/>
              <a:ext cx="2600222" cy="159588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514044" y="8413215"/>
            <a:ext cx="1841726" cy="2534685"/>
            <a:chOff x="5514044" y="8413215"/>
            <a:chExt cx="1841726" cy="2534685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5514044" y="8413215"/>
              <a:ext cx="1841726" cy="253468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90318" y="8260381"/>
            <a:ext cx="1632568" cy="2720695"/>
            <a:chOff x="190318" y="8260381"/>
            <a:chExt cx="1632568" cy="272069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190318" y="8260381"/>
              <a:ext cx="1632568" cy="27206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4830758" y="505955"/>
            <a:ext cx="1228571" cy="600176"/>
            <a:chOff x="4317253" y="1039556"/>
            <a:chExt cx="1423696" cy="678347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2220000">
              <a:off x="4317253" y="1039556"/>
              <a:ext cx="1423696" cy="678347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387917" y="166716"/>
            <a:ext cx="4133333" cy="228571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 rot="21420000">
            <a:off x="3691679" y="10031161"/>
            <a:ext cx="1819048" cy="533333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652574" y="8313378"/>
            <a:ext cx="4000000" cy="819048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 rotWithShape="1">
          <a:blip r:embed="rId16"/>
          <a:stretch>
            <a:fillRect/>
          </a:stretch>
        </p:blipFill>
        <p:spPr>
          <a:xfrm rot="21000000">
            <a:off x="1984042" y="9063861"/>
            <a:ext cx="1542857" cy="55238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796744" y="6092171"/>
            <a:ext cx="1063032" cy="1737133"/>
            <a:chOff x="796744" y="6092171"/>
            <a:chExt cx="1063032" cy="1737133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 rotWithShape="1">
            <a:blip r:embed="rId17"/>
            <a:stretch>
              <a:fillRect/>
            </a:stretch>
          </p:blipFill>
          <p:spPr>
            <a:xfrm>
              <a:off x="796744" y="6092171"/>
              <a:ext cx="1063032" cy="173713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940344" y="5589650"/>
            <a:ext cx="846128" cy="1287535"/>
            <a:chOff x="5940344" y="5589650"/>
            <a:chExt cx="846128" cy="1287535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>
              <a:off x="5940344" y="5589650"/>
              <a:ext cx="846128" cy="1287535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732064" y="6696650"/>
            <a:ext cx="1008364" cy="528175"/>
            <a:chOff x="1732064" y="6696650"/>
            <a:chExt cx="1008364" cy="528175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>
              <a:off x="1732064" y="6696650"/>
              <a:ext cx="1008364" cy="52817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180493" y="6811574"/>
            <a:ext cx="1186085" cy="1049187"/>
            <a:chOff x="2180493" y="6811574"/>
            <a:chExt cx="1186085" cy="1049187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 rotWithShape="1">
            <a:blip r:embed="rId20"/>
            <a:stretch>
              <a:fillRect/>
            </a:stretch>
          </p:blipFill>
          <p:spPr>
            <a:xfrm>
              <a:off x="2180493" y="6811574"/>
              <a:ext cx="1186085" cy="104918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667690" y="6363199"/>
            <a:ext cx="1846354" cy="1214125"/>
            <a:chOff x="3667690" y="6363199"/>
            <a:chExt cx="1846354" cy="1214125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 rotWithShape="1">
            <a:blip r:embed="rId21"/>
            <a:stretch>
              <a:fillRect/>
            </a:stretch>
          </p:blipFill>
          <p:spPr>
            <a:xfrm>
              <a:off x="3667690" y="6363199"/>
              <a:ext cx="1846354" cy="121412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4987574" y="6153418"/>
            <a:ext cx="1962591" cy="1683938"/>
            <a:chOff x="4987574" y="6153418"/>
            <a:chExt cx="1962591" cy="1683938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 rotWithShape="1">
            <a:blip r:embed="rId22"/>
            <a:stretch>
              <a:fillRect/>
            </a:stretch>
          </p:blipFill>
          <p:spPr>
            <a:xfrm>
              <a:off x="4987574" y="6153418"/>
              <a:ext cx="1962591" cy="1683938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6349858" y="6900272"/>
            <a:ext cx="575579" cy="929032"/>
            <a:chOff x="6349858" y="6900272"/>
            <a:chExt cx="575579" cy="929032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 rotWithShape="1">
            <a:blip r:embed="rId23"/>
            <a:stretch>
              <a:fillRect/>
            </a:stretch>
          </p:blipFill>
          <p:spPr>
            <a:xfrm>
              <a:off x="6349858" y="6900272"/>
              <a:ext cx="575579" cy="929032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5556211" y="7181673"/>
            <a:ext cx="616810" cy="649102"/>
            <a:chOff x="5556211" y="7181673"/>
            <a:chExt cx="616810" cy="649102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 rotWithShape="1">
            <a:blip r:embed="rId24"/>
            <a:stretch>
              <a:fillRect/>
            </a:stretch>
          </p:blipFill>
          <p:spPr>
            <a:xfrm rot="480000">
              <a:off x="5556211" y="7181673"/>
              <a:ext cx="616810" cy="649102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970143" y="4875598"/>
            <a:ext cx="1165917" cy="1111424"/>
            <a:chOff x="970143" y="4875598"/>
            <a:chExt cx="1165917" cy="1111424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 rotWithShape="1">
            <a:blip r:embed="rId25"/>
            <a:stretch>
              <a:fillRect/>
            </a:stretch>
          </p:blipFill>
          <p:spPr>
            <a:xfrm>
              <a:off x="970143" y="4875598"/>
              <a:ext cx="1165917" cy="111142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4436669" y="7441325"/>
            <a:ext cx="886899" cy="382482"/>
            <a:chOff x="4436669" y="7441325"/>
            <a:chExt cx="886899" cy="382482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 rotWithShape="1">
            <a:blip r:embed="rId26"/>
            <a:stretch>
              <a:fillRect/>
            </a:stretch>
          </p:blipFill>
          <p:spPr>
            <a:xfrm>
              <a:off x="4436669" y="7441325"/>
              <a:ext cx="886899" cy="382482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3415224" y="7234690"/>
            <a:ext cx="1008364" cy="559073"/>
            <a:chOff x="3415224" y="7234690"/>
            <a:chExt cx="1008364" cy="559073"/>
          </a:xfrm>
        </p:grpSpPr>
        <p:pic>
          <p:nvPicPr>
            <p:cNvPr id="60" name="Object 59"/>
            <p:cNvPicPr>
              <a:picLocks noChangeAspect="1"/>
            </p:cNvPicPr>
            <p:nvPr/>
          </p:nvPicPr>
          <p:blipFill rotWithShape="1">
            <a:blip r:embed="rId27"/>
            <a:stretch>
              <a:fillRect/>
            </a:stretch>
          </p:blipFill>
          <p:spPr>
            <a:xfrm>
              <a:off x="3415224" y="7234690"/>
              <a:ext cx="1008364" cy="559073"/>
            </a:xfrm>
            <a:prstGeom prst="rect">
              <a:avLst/>
            </a:prstGeom>
          </p:spPr>
        </p:pic>
      </p:grpSp>
      <p:sp>
        <p:nvSpPr>
          <p:cNvPr id="46" name="Object 7">
            <a:extLst>
              <a:ext uri="{FF2B5EF4-FFF2-40B4-BE49-F238E27FC236}">
                <a16:creationId xmlns:a16="http://schemas.microsoft.com/office/drawing/2014/main" id="{13C21ADA-5BBB-49B7-9983-801D3A986AF2}"/>
              </a:ext>
            </a:extLst>
          </p:cNvPr>
          <p:cNvSpPr txBox="1"/>
          <p:nvPr/>
        </p:nvSpPr>
        <p:spPr>
          <a:xfrm>
            <a:off x="581025" y="1959406"/>
            <a:ext cx="6517144" cy="1483881"/>
          </a:xfrm>
          <a:prstGeom prst="rect">
            <a:avLst/>
          </a:prstGeom>
          <a:noFill/>
        </p:spPr>
        <p:txBody>
          <a:bodyPr wrap="square"/>
          <a:lstStyle/>
          <a:p>
            <a:pPr algn="just">
              <a:defRPr/>
            </a:pPr>
            <a:r>
              <a:rPr lang="en-US" sz="25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5월 10일은 </a:t>
            </a:r>
            <a:r>
              <a:rPr lang="ko-KR" altLang="en-US" sz="25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바다 숲 생태계 보호를 위한</a:t>
            </a:r>
            <a:r>
              <a:rPr lang="en-US" sz="25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 날!</a:t>
            </a:r>
          </a:p>
          <a:p>
            <a:pPr algn="ctr">
              <a:defRPr/>
            </a:pPr>
            <a:r>
              <a:rPr lang="ko-KR" altLang="en-US" sz="22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바다 속 산소를 제공해 주는 해조류가 사라지면</a:t>
            </a:r>
            <a:endParaRPr lang="en-US" altLang="ko-KR" sz="2200" dirty="0">
              <a:solidFill>
                <a:srgbClr val="FFFFFF"/>
              </a:solidFill>
              <a:latin typeface="HY엽서M" panose="02030600000101010101" pitchFamily="18" charset="-127"/>
              <a:ea typeface="HY엽서M" panose="02030600000101010101" pitchFamily="18" charset="-127"/>
              <a:cs typeface="강원교육새음 Medium"/>
            </a:endParaRPr>
          </a:p>
          <a:p>
            <a:pPr algn="ctr">
              <a:defRPr/>
            </a:pPr>
            <a:r>
              <a:rPr lang="ko-KR" altLang="en-US" sz="22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바다 속은 무엇도 살 수 없는 사막이 된답니다</a:t>
            </a:r>
            <a:r>
              <a:rPr lang="en-US" altLang="ko-KR" sz="22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.</a:t>
            </a:r>
            <a:endParaRPr lang="en-US" sz="2200" dirty="0">
              <a:solidFill>
                <a:srgbClr val="FFFFFF"/>
              </a:solidFill>
              <a:latin typeface="HY엽서M" panose="02030600000101010101" pitchFamily="18" charset="-127"/>
              <a:ea typeface="HY엽서M" panose="02030600000101010101" pitchFamily="18" charset="-127"/>
              <a:cs typeface="강원교육새음 Medium"/>
            </a:endParaRPr>
          </a:p>
          <a:p>
            <a:pPr algn="ctr">
              <a:defRPr/>
            </a:pPr>
            <a:r>
              <a:rPr lang="ko-KR" altLang="en-US" sz="22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바다 숲 지키기</a:t>
            </a:r>
            <a:r>
              <a:rPr lang="en-US" altLang="ko-KR" sz="22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! </a:t>
            </a:r>
            <a:r>
              <a:rPr lang="ko-KR" altLang="en-US" sz="22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우리가 함께 해요</a:t>
            </a:r>
            <a:r>
              <a:rPr lang="en-US" altLang="ko-KR" sz="2200" dirty="0">
                <a:solidFill>
                  <a:srgbClr val="FFFFFF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강원교육새음 Medium"/>
              </a:rPr>
              <a:t>!</a:t>
            </a:r>
            <a:endParaRPr lang="en-US" sz="2200" dirty="0">
              <a:solidFill>
                <a:srgbClr val="FFFFFF"/>
              </a:solidFill>
              <a:latin typeface="HY엽서M" panose="02030600000101010101" pitchFamily="18" charset="-127"/>
              <a:ea typeface="HY엽서M" panose="02030600000101010101" pitchFamily="18" charset="-127"/>
              <a:cs typeface="강원교육새음 Medium"/>
            </a:endParaRPr>
          </a:p>
          <a:p>
            <a:pPr algn="just">
              <a:defRPr/>
            </a:pPr>
            <a:endParaRPr lang="en-US" sz="25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47" name="Object 18">
            <a:extLst>
              <a:ext uri="{FF2B5EF4-FFF2-40B4-BE49-F238E27FC236}">
                <a16:creationId xmlns:a16="http://schemas.microsoft.com/office/drawing/2014/main" id="{2BD9A54F-547C-4D3E-981E-4C13FB570C2D}"/>
              </a:ext>
            </a:extLst>
          </p:cNvPr>
          <p:cNvSpPr txBox="1"/>
          <p:nvPr/>
        </p:nvSpPr>
        <p:spPr>
          <a:xfrm>
            <a:off x="1789709" y="3519487"/>
            <a:ext cx="4150636" cy="3631055"/>
          </a:xfrm>
          <a:prstGeom prst="rect">
            <a:avLst/>
          </a:prstGeom>
          <a:noFill/>
        </p:spPr>
        <p:txBody>
          <a:bodyPr wrap="square"/>
          <a:lstStyle/>
          <a:p>
            <a:pPr algn="ctr">
              <a:defRPr/>
            </a:pPr>
            <a:r>
              <a:rPr lang="ko-KR" altLang="en-US" sz="3300" b="1" dirty="0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쌀</a:t>
            </a:r>
            <a:r>
              <a:rPr lang="en-US" sz="3300" b="1" dirty="0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밥</a:t>
            </a:r>
          </a:p>
          <a:p>
            <a:pPr algn="ctr">
              <a:defRPr/>
            </a:pPr>
            <a:r>
              <a:rPr lang="en-US" sz="3300" b="1" dirty="0" err="1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짬뽕순두부</a:t>
            </a:r>
            <a:endParaRPr lang="en-US" sz="3300" b="1" dirty="0">
              <a:solidFill>
                <a:srgbClr val="FFC000"/>
              </a:solidFill>
              <a:latin typeface="HY엽서M" panose="02030600000101010101" pitchFamily="18" charset="-127"/>
              <a:ea typeface="HY엽서M" panose="02030600000101010101" pitchFamily="18" charset="-127"/>
              <a:cs typeface="THE홍차왕자 콩나물"/>
            </a:endParaRPr>
          </a:p>
          <a:p>
            <a:pPr algn="ctr">
              <a:defRPr/>
            </a:pPr>
            <a:r>
              <a:rPr lang="en-US" sz="3300" b="1" dirty="0" err="1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톳계란말이</a:t>
            </a:r>
            <a:endParaRPr lang="en-US" sz="3300" b="1" dirty="0">
              <a:solidFill>
                <a:srgbClr val="FFC000"/>
              </a:solidFill>
              <a:latin typeface="HY엽서M" panose="02030600000101010101" pitchFamily="18" charset="-127"/>
              <a:ea typeface="HY엽서M" panose="02030600000101010101" pitchFamily="18" charset="-127"/>
              <a:cs typeface="THE홍차왕자 콩나물"/>
            </a:endParaRPr>
          </a:p>
          <a:p>
            <a:pPr algn="ctr">
              <a:defRPr/>
            </a:pPr>
            <a:r>
              <a:rPr lang="ko-KR" altLang="en-US" sz="3300" b="1" dirty="0" err="1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조랭이간장떡볶이</a:t>
            </a:r>
            <a:endParaRPr lang="en-US" sz="3300" b="1" dirty="0">
              <a:solidFill>
                <a:srgbClr val="FFC000"/>
              </a:solidFill>
              <a:latin typeface="HY엽서M" panose="02030600000101010101" pitchFamily="18" charset="-127"/>
              <a:ea typeface="HY엽서M" panose="02030600000101010101" pitchFamily="18" charset="-127"/>
              <a:cs typeface="THE홍차왕자 콩나물"/>
            </a:endParaRPr>
          </a:p>
          <a:p>
            <a:pPr algn="ctr">
              <a:defRPr/>
            </a:pPr>
            <a:r>
              <a:rPr lang="en-US" sz="3300" b="1" dirty="0" err="1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오이맛살초무침</a:t>
            </a:r>
            <a:endParaRPr lang="en-US" sz="3300" b="1" dirty="0">
              <a:solidFill>
                <a:srgbClr val="FFC000"/>
              </a:solidFill>
              <a:latin typeface="HY엽서M" panose="02030600000101010101" pitchFamily="18" charset="-127"/>
              <a:ea typeface="HY엽서M" panose="02030600000101010101" pitchFamily="18" charset="-127"/>
              <a:cs typeface="THE홍차왕자 콩나물"/>
            </a:endParaRPr>
          </a:p>
          <a:p>
            <a:pPr algn="ctr">
              <a:defRPr/>
            </a:pPr>
            <a:r>
              <a:rPr lang="en-US" sz="3300" b="1" dirty="0" err="1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배추김치</a:t>
            </a:r>
            <a:endParaRPr lang="en-US" sz="3300" b="1" dirty="0">
              <a:solidFill>
                <a:srgbClr val="FFC000"/>
              </a:solidFill>
              <a:latin typeface="HY엽서M" panose="02030600000101010101" pitchFamily="18" charset="-127"/>
              <a:ea typeface="HY엽서M" panose="02030600000101010101" pitchFamily="18" charset="-127"/>
              <a:cs typeface="THE홍차왕자 콩나물"/>
            </a:endParaRPr>
          </a:p>
          <a:p>
            <a:pPr algn="ctr">
              <a:defRPr/>
            </a:pPr>
            <a:r>
              <a:rPr lang="ko-KR" altLang="en-US" sz="3300" b="1" dirty="0">
                <a:solidFill>
                  <a:srgbClr val="FFC000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THE홍차왕자 콩나물"/>
              </a:rPr>
              <a:t>우유</a:t>
            </a:r>
            <a:endParaRPr lang="en-US" sz="3300" b="1" dirty="0">
              <a:solidFill>
                <a:srgbClr val="FFC000"/>
              </a:solidFill>
              <a:latin typeface="HY엽서M" panose="02030600000101010101" pitchFamily="18" charset="-127"/>
              <a:ea typeface="HY엽서M" panose="02030600000101010101" pitchFamily="18" charset="-127"/>
              <a:cs typeface="THE홍차왕자 콩나물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31631" y="2748216"/>
            <a:ext cx="7207394" cy="4021202"/>
            <a:chOff x="1784421" y="2488758"/>
            <a:chExt cx="6715221" cy="461832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84421" y="2488758"/>
              <a:ext cx="6715221" cy="461832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97405" y="6798559"/>
            <a:ext cx="7090820" cy="3665829"/>
            <a:chOff x="1815140" y="7107087"/>
            <a:chExt cx="6684502" cy="298427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15140" y="7107087"/>
              <a:ext cx="6684502" cy="298427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586647" y="457839"/>
            <a:ext cx="1956777" cy="494642"/>
            <a:chOff x="4086450" y="350888"/>
            <a:chExt cx="1721028" cy="42660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86450" y="350888"/>
              <a:ext cx="1721028" cy="426600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8318" y="1094163"/>
            <a:ext cx="2984509" cy="88567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6351" y="1825178"/>
            <a:ext cx="6010571" cy="885677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48330" y="395287"/>
            <a:ext cx="1833409" cy="60111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109524" y="6724927"/>
            <a:ext cx="5486400" cy="196264"/>
            <a:chOff x="1784421" y="7101606"/>
            <a:chExt cx="6662423" cy="14181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1784421" y="7101606"/>
              <a:ext cx="6662423" cy="14181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093949" y="8719490"/>
            <a:ext cx="1295400" cy="1744898"/>
            <a:chOff x="7209237" y="8752600"/>
            <a:chExt cx="1065532" cy="136866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09237" y="8752600"/>
              <a:ext cx="1065532" cy="136866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646358" y="3298306"/>
            <a:ext cx="1169044" cy="1242604"/>
            <a:chOff x="4668646" y="3606796"/>
            <a:chExt cx="1035389" cy="1140860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668646" y="3606796"/>
              <a:ext cx="1035389" cy="114086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598529" y="6787858"/>
            <a:ext cx="1798658" cy="1465775"/>
            <a:chOff x="7209237" y="7107087"/>
            <a:chExt cx="1290404" cy="1207242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209237" y="7107087"/>
              <a:ext cx="1290404" cy="120724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06367" y="6777157"/>
            <a:ext cx="1798658" cy="1465775"/>
            <a:chOff x="1815140" y="7105412"/>
            <a:chExt cx="1338882" cy="1252595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15140" y="7105412"/>
              <a:ext cx="1338882" cy="1252595"/>
            </a:xfrm>
            <a:prstGeom prst="rect">
              <a:avLst/>
            </a:prstGeom>
          </p:spPr>
        </p:pic>
      </p:grpSp>
      <p:sp>
        <p:nvSpPr>
          <p:cNvPr id="26" name="Object 32">
            <a:extLst>
              <a:ext uri="{FF2B5EF4-FFF2-40B4-BE49-F238E27FC236}">
                <a16:creationId xmlns:a16="http://schemas.microsoft.com/office/drawing/2014/main" id="{0FAC37AA-442B-42BB-BE54-E63B3C676F8E}"/>
              </a:ext>
            </a:extLst>
          </p:cNvPr>
          <p:cNvSpPr txBox="1"/>
          <p:nvPr/>
        </p:nvSpPr>
        <p:spPr>
          <a:xfrm>
            <a:off x="861304" y="7152542"/>
            <a:ext cx="7090821" cy="2175264"/>
          </a:xfrm>
          <a:prstGeom prst="rect">
            <a:avLst/>
          </a:prstGeom>
          <a:noFill/>
        </p:spPr>
        <p:txBody>
          <a:bodyPr wrap="square" rtlCol="0"/>
          <a:lstStyle/>
          <a:p>
            <a:pPr algn="just">
              <a:lnSpc>
                <a:spcPct val="150000"/>
              </a:lnSpc>
            </a:pPr>
            <a:r>
              <a:rPr lang="en-US" sz="2800" kern="0" spc="-147" dirty="0">
                <a:solidFill>
                  <a:srgbClr val="FEEBB6"/>
                </a:solidFill>
                <a:latin typeface="에스코어 드림 5 Medium" pitchFamily="34" charset="0"/>
                <a:cs typeface="에스코어 드림 5 Medium" pitchFamily="34" charset="0"/>
              </a:rPr>
              <a:t>1980년 5월 18일 </a:t>
            </a:r>
          </a:p>
          <a:p>
            <a:pPr algn="just">
              <a:lnSpc>
                <a:spcPct val="150000"/>
              </a:lnSpc>
            </a:pPr>
            <a:r>
              <a:rPr lang="en-US" sz="2800" kern="0" spc="-147" dirty="0">
                <a:solidFill>
                  <a:srgbClr val="FEEBB6"/>
                </a:solidFill>
                <a:latin typeface="에스코어 드림 5 Medium" pitchFamily="34" charset="0"/>
                <a:cs typeface="에스코어 드림 5 Medium" pitchFamily="34" charset="0"/>
              </a:rPr>
              <a:t>광주에서 민주주의 실현을 요구하며 희생된</a:t>
            </a:r>
          </a:p>
          <a:p>
            <a:pPr algn="just">
              <a:lnSpc>
                <a:spcPct val="150000"/>
              </a:lnSpc>
            </a:pPr>
            <a:r>
              <a:rPr lang="en-US" sz="2800" kern="0" spc="-147" dirty="0">
                <a:solidFill>
                  <a:srgbClr val="FEEBB6"/>
                </a:solidFill>
                <a:latin typeface="에스코어 드림 5 Medium" pitchFamily="34" charset="0"/>
                <a:cs typeface="에스코어 드림 5 Medium" pitchFamily="34" charset="0"/>
              </a:rPr>
              <a:t>시민들을 기리기 위한 날입니다. </a:t>
            </a:r>
          </a:p>
          <a:p>
            <a:pPr algn="just">
              <a:lnSpc>
                <a:spcPct val="150000"/>
              </a:lnSpc>
            </a:pPr>
            <a:r>
              <a:rPr lang="en-US" sz="2800" kern="0" spc="-147" dirty="0">
                <a:solidFill>
                  <a:srgbClr val="FEEBB6"/>
                </a:solidFill>
                <a:latin typeface="에스코어 드림 5 Medium" pitchFamily="34" charset="0"/>
                <a:cs typeface="에스코어 드림 5 Medium" pitchFamily="34" charset="0"/>
              </a:rPr>
              <a:t>민주주의를 위한 그날의 희생에 </a:t>
            </a:r>
          </a:p>
          <a:p>
            <a:pPr algn="just">
              <a:lnSpc>
                <a:spcPct val="150000"/>
              </a:lnSpc>
            </a:pPr>
            <a:r>
              <a:rPr lang="en-US" sz="2800" kern="0" spc="-147" dirty="0">
                <a:solidFill>
                  <a:srgbClr val="FEEBB6"/>
                </a:solidFill>
                <a:latin typeface="에스코어 드림 5 Medium" pitchFamily="34" charset="0"/>
                <a:cs typeface="에스코어 드림 5 Medium" pitchFamily="34" charset="0"/>
              </a:rPr>
              <a:t>현재가 있음을 기억합시다!</a:t>
            </a:r>
            <a:endParaRPr lang="en-US" dirty="0"/>
          </a:p>
        </p:txBody>
      </p:sp>
      <p:sp>
        <p:nvSpPr>
          <p:cNvPr id="28" name="Object 22">
            <a:extLst>
              <a:ext uri="{FF2B5EF4-FFF2-40B4-BE49-F238E27FC236}">
                <a16:creationId xmlns:a16="http://schemas.microsoft.com/office/drawing/2014/main" id="{2E070BF9-69E1-4217-8A6C-3BCAD0727712}"/>
              </a:ext>
            </a:extLst>
          </p:cNvPr>
          <p:cNvSpPr txBox="1"/>
          <p:nvPr/>
        </p:nvSpPr>
        <p:spPr>
          <a:xfrm>
            <a:off x="3105965" y="5942019"/>
            <a:ext cx="4479110" cy="720189"/>
          </a:xfrm>
          <a:prstGeom prst="rect">
            <a:avLst/>
          </a:prstGeom>
          <a:noFill/>
        </p:spPr>
        <p:txBody>
          <a:bodyPr wrap="square" rtlCol="0"/>
          <a:lstStyle/>
          <a:p>
            <a:pPr algn="ctr"/>
            <a:endParaRPr lang="en-US" sz="2000" dirty="0"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29" name="Object 20">
            <a:extLst>
              <a:ext uri="{FF2B5EF4-FFF2-40B4-BE49-F238E27FC236}">
                <a16:creationId xmlns:a16="http://schemas.microsoft.com/office/drawing/2014/main" id="{96D6462B-ADF0-4B81-BE45-5F0ED3D43543}"/>
              </a:ext>
            </a:extLst>
          </p:cNvPr>
          <p:cNvSpPr txBox="1"/>
          <p:nvPr/>
        </p:nvSpPr>
        <p:spPr>
          <a:xfrm>
            <a:off x="293808" y="2757487"/>
            <a:ext cx="3549924" cy="4176636"/>
          </a:xfrm>
          <a:prstGeom prst="rect">
            <a:avLst/>
          </a:prstGeom>
          <a:noFill/>
        </p:spPr>
        <p:txBody>
          <a:bodyPr wrap="square" rtlCol="0"/>
          <a:lstStyle/>
          <a:p>
            <a:pPr algn="just"/>
            <a:r>
              <a:rPr lang="en-US" sz="3600" kern="0" spc="-300" dirty="0">
                <a:solidFill>
                  <a:srgbClr val="485EA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에스코어 드림 6 Bold" pitchFamily="34" charset="0"/>
              </a:rPr>
              <a:t>보리밥</a:t>
            </a:r>
          </a:p>
          <a:p>
            <a:pPr algn="just"/>
            <a:r>
              <a:rPr lang="en-US" sz="3600" kern="0" spc="-300" dirty="0">
                <a:solidFill>
                  <a:srgbClr val="485EA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에스코어 드림 6 Bold" pitchFamily="34" charset="0"/>
              </a:rPr>
              <a:t>연포탕</a:t>
            </a:r>
          </a:p>
          <a:p>
            <a:pPr algn="just"/>
            <a:r>
              <a:rPr lang="en-US" sz="3600" kern="0" spc="-300" dirty="0">
                <a:solidFill>
                  <a:srgbClr val="485EA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에스코어 드림 6 Bold" pitchFamily="34" charset="0"/>
              </a:rPr>
              <a:t>남도떡갈비</a:t>
            </a:r>
          </a:p>
          <a:p>
            <a:pPr algn="just"/>
            <a:r>
              <a:rPr lang="en-US" sz="3600" kern="0" spc="-300" dirty="0">
                <a:solidFill>
                  <a:srgbClr val="485EA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에스코어 드림 6 Bold" pitchFamily="34" charset="0"/>
              </a:rPr>
              <a:t>콩나물파채무침</a:t>
            </a:r>
          </a:p>
          <a:p>
            <a:pPr algn="just"/>
            <a:r>
              <a:rPr lang="en-US" sz="3600" kern="0" spc="-300" dirty="0">
                <a:solidFill>
                  <a:srgbClr val="485EA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에스코어 드림 6 Bold" pitchFamily="34" charset="0"/>
              </a:rPr>
              <a:t>갓김치</a:t>
            </a:r>
          </a:p>
          <a:p>
            <a:pPr algn="just"/>
            <a:r>
              <a:rPr lang="en-US" sz="3600" kern="0" spc="-300" dirty="0" err="1">
                <a:solidFill>
                  <a:srgbClr val="485EA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에스코어 드림 6 Bold" pitchFamily="34" charset="0"/>
              </a:rPr>
              <a:t>페스츄리파이</a:t>
            </a:r>
            <a:endParaRPr lang="en-US" sz="3600" kern="0" spc="-300" dirty="0">
              <a:solidFill>
                <a:srgbClr val="485EA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에스코어 드림 6 Bold" pitchFamily="34" charset="0"/>
            </a:endParaRPr>
          </a:p>
          <a:p>
            <a:pPr algn="just"/>
            <a:r>
              <a:rPr lang="ko-KR" altLang="en-US" sz="3600" kern="0" spc="-300" dirty="0">
                <a:solidFill>
                  <a:srgbClr val="485EA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우유</a:t>
            </a:r>
            <a:endParaRPr lang="en-US" sz="3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Object 33">
            <a:extLst>
              <a:ext uri="{FF2B5EF4-FFF2-40B4-BE49-F238E27FC236}">
                <a16:creationId xmlns:a16="http://schemas.microsoft.com/office/drawing/2014/main" id="{3781DBC9-C850-49C1-A1E1-5CAFC5B98C65}"/>
              </a:ext>
            </a:extLst>
          </p:cNvPr>
          <p:cNvSpPr txBox="1"/>
          <p:nvPr/>
        </p:nvSpPr>
        <p:spPr>
          <a:xfrm>
            <a:off x="4206930" y="2818196"/>
            <a:ext cx="3476625" cy="2423146"/>
          </a:xfrm>
          <a:prstGeom prst="rect">
            <a:avLst/>
          </a:prstGeom>
          <a:noFill/>
        </p:spPr>
        <p:txBody>
          <a:bodyPr wrap="square" rtlCol="0"/>
          <a:lstStyle/>
          <a:p>
            <a:pPr algn="ctr"/>
            <a:r>
              <a:rPr lang="en-US" sz="2400" b="1" dirty="0">
                <a:solidFill>
                  <a:srgbClr val="FD6F22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카페24 동동" pitchFamily="34" charset="0"/>
              </a:rPr>
              <a:t>낙지와 두부를 넣고 </a:t>
            </a:r>
          </a:p>
          <a:p>
            <a:pPr algn="ctr"/>
            <a:r>
              <a:rPr lang="en-US" sz="2400" b="1" dirty="0">
                <a:solidFill>
                  <a:srgbClr val="FD6F22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카페24 동동" pitchFamily="34" charset="0"/>
              </a:rPr>
              <a:t>시원하게 끓인 국!</a:t>
            </a:r>
          </a:p>
          <a:p>
            <a:pPr algn="ctr"/>
            <a:r>
              <a:rPr lang="en-US" sz="2400" b="1" dirty="0">
                <a:solidFill>
                  <a:srgbClr val="FD6F22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카페24 동동" pitchFamily="34" charset="0"/>
              </a:rPr>
              <a:t>연포탕을 떡갈비와</a:t>
            </a:r>
          </a:p>
          <a:p>
            <a:pPr algn="ctr"/>
            <a:r>
              <a:rPr lang="en-US" sz="2400" b="1" dirty="0">
                <a:solidFill>
                  <a:srgbClr val="FD6F22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카페24 동동" pitchFamily="34" charset="0"/>
              </a:rPr>
              <a:t>함께 즐겨봐요!</a:t>
            </a:r>
            <a:endParaRPr lang="en-US" sz="16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32" name="Object 21">
            <a:extLst>
              <a:ext uri="{FF2B5EF4-FFF2-40B4-BE49-F238E27FC236}">
                <a16:creationId xmlns:a16="http://schemas.microsoft.com/office/drawing/2014/main" id="{718432D7-DD8E-4A1B-854F-288FB55CFD21}"/>
              </a:ext>
            </a:extLst>
          </p:cNvPr>
          <p:cNvSpPr txBox="1"/>
          <p:nvPr/>
        </p:nvSpPr>
        <p:spPr>
          <a:xfrm>
            <a:off x="1495425" y="5119687"/>
            <a:ext cx="6169460" cy="548559"/>
          </a:xfrm>
          <a:prstGeom prst="rect">
            <a:avLst/>
          </a:prstGeom>
          <a:noFill/>
        </p:spPr>
        <p:txBody>
          <a:bodyPr wrap="square" rtlCol="0"/>
          <a:lstStyle/>
          <a:p>
            <a:pPr algn="ctr"/>
            <a:r>
              <a:rPr lang="en-US" sz="2200" dirty="0">
                <a:solidFill>
                  <a:srgbClr val="568A35"/>
                </a:solidFill>
                <a:latin typeface="HY엽서M" panose="02030600000101010101" pitchFamily="18" charset="-127"/>
                <a:ea typeface="HY엽서M" panose="02030600000101010101" pitchFamily="18" charset="-127"/>
                <a:cs typeface="카페24 동동" pitchFamily="34" charset="0"/>
              </a:rPr>
              <a:t>전라도에서는 갓이라는 채소가 많이 나요!</a:t>
            </a:r>
            <a:endParaRPr lang="en-US" sz="22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095375" y="9324854"/>
            <a:ext cx="9741324" cy="1389998"/>
            <a:chOff x="376399" y="8503354"/>
            <a:chExt cx="9581984" cy="1890677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376399" y="8549756"/>
              <a:ext cx="1977948" cy="1108082"/>
              <a:chOff x="376399" y="8549756"/>
              <a:chExt cx="1977948" cy="1108082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76399" y="8549756"/>
                <a:ext cx="1977948" cy="1108082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7975429" y="8503354"/>
              <a:ext cx="1982953" cy="1164827"/>
              <a:chOff x="7975429" y="8503354"/>
              <a:chExt cx="1982953" cy="1164827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975429" y="8503354"/>
                <a:ext cx="1982953" cy="1164827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1365373" y="9535105"/>
              <a:ext cx="7601534" cy="858926"/>
              <a:chOff x="1365373" y="9535105"/>
              <a:chExt cx="7601534" cy="858926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365373" y="9535105"/>
                <a:ext cx="7601534" cy="858926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3312822" y="3638462"/>
            <a:ext cx="4250028" cy="4260030"/>
            <a:chOff x="4433223" y="3371761"/>
            <a:chExt cx="4783056" cy="438039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4433223" y="3371761"/>
              <a:ext cx="4783056" cy="438039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76723" y="3469000"/>
            <a:ext cx="3047502" cy="4625288"/>
            <a:chOff x="1581661" y="3170432"/>
            <a:chExt cx="2982525" cy="478315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81661" y="3170432"/>
              <a:ext cx="2982525" cy="478315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860202" y="2496759"/>
            <a:ext cx="465584" cy="263965"/>
            <a:chOff x="7574042" y="2276567"/>
            <a:chExt cx="633288" cy="359046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74042" y="2276567"/>
              <a:ext cx="633288" cy="359046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168489" y="1846131"/>
            <a:ext cx="530576" cy="289492"/>
            <a:chOff x="2186730" y="1597026"/>
            <a:chExt cx="721690" cy="393767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186730" y="1597026"/>
              <a:ext cx="721690" cy="393767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164748" y="1780331"/>
            <a:ext cx="6431713" cy="1173131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97084" y="1343652"/>
            <a:ext cx="2538911" cy="564203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336738" y="9963064"/>
            <a:ext cx="1011801" cy="542598"/>
            <a:chOff x="1581661" y="9531869"/>
            <a:chExt cx="961678" cy="591125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1584054" y="9981518"/>
              <a:ext cx="956891" cy="116517"/>
              <a:chOff x="1584054" y="9981518"/>
              <a:chExt cx="956891" cy="116517"/>
            </a:xfrm>
          </p:grpSpPr>
          <p:pic>
            <p:nvPicPr>
              <p:cNvPr id="29" name="Object 28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180000">
                <a:off x="1584054" y="9981518"/>
                <a:ext cx="956891" cy="116517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1638222" y="9551922"/>
              <a:ext cx="779216" cy="493314"/>
              <a:chOff x="1638222" y="9551922"/>
              <a:chExt cx="779216" cy="493314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180000">
                <a:off x="1638222" y="9551922"/>
                <a:ext cx="779216" cy="493314"/>
              </a:xfrm>
              <a:prstGeom prst="rect">
                <a:avLst/>
              </a:prstGeom>
            </p:spPr>
          </p:pic>
        </p:grpSp>
      </p:grpSp>
      <p:grpSp>
        <p:nvGrpSpPr>
          <p:cNvPr id="1012" name="그룹 1012"/>
          <p:cNvGrpSpPr/>
          <p:nvPr/>
        </p:nvGrpSpPr>
        <p:grpSpPr>
          <a:xfrm>
            <a:off x="4077917" y="9105668"/>
            <a:ext cx="1038742" cy="1448359"/>
            <a:chOff x="5261240" y="8915667"/>
            <a:chExt cx="987283" cy="1257659"/>
          </a:xfrm>
        </p:grpSpPr>
        <p:grpSp>
          <p:nvGrpSpPr>
            <p:cNvPr id="1013" name="그룹 1013"/>
            <p:cNvGrpSpPr/>
            <p:nvPr/>
          </p:nvGrpSpPr>
          <p:grpSpPr>
            <a:xfrm>
              <a:off x="5279096" y="10033528"/>
              <a:ext cx="834453" cy="139798"/>
              <a:chOff x="5279096" y="10033528"/>
              <a:chExt cx="834453" cy="139798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5279096" y="10033528"/>
                <a:ext cx="834453" cy="139798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5261240" y="8915667"/>
              <a:ext cx="987283" cy="1227689"/>
              <a:chOff x="5261240" y="8915667"/>
              <a:chExt cx="987283" cy="1227689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5261240" y="8915667"/>
                <a:ext cx="987283" cy="1227689"/>
              </a:xfrm>
              <a:prstGeom prst="rect">
                <a:avLst/>
              </a:prstGeom>
            </p:spPr>
          </p:pic>
        </p:grpSp>
      </p:grpSp>
      <p:grpSp>
        <p:nvGrpSpPr>
          <p:cNvPr id="1015" name="그룹 1015"/>
          <p:cNvGrpSpPr/>
          <p:nvPr/>
        </p:nvGrpSpPr>
        <p:grpSpPr>
          <a:xfrm>
            <a:off x="2922147" y="8848200"/>
            <a:ext cx="1139133" cy="1598944"/>
            <a:chOff x="4037786" y="8741958"/>
            <a:chExt cx="1082701" cy="1391534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37786" y="8741958"/>
              <a:ext cx="1082701" cy="1391534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3883449" y="8848199"/>
            <a:ext cx="710426" cy="134415"/>
            <a:chOff x="5282274" y="9904085"/>
            <a:chExt cx="966322" cy="182831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282274" y="9904085"/>
              <a:ext cx="966322" cy="182831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354967" y="8927573"/>
            <a:ext cx="1106694" cy="1598944"/>
            <a:chOff x="2578694" y="8724059"/>
            <a:chExt cx="1051870" cy="1424887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578694" y="8724059"/>
              <a:ext cx="1051870" cy="1384318"/>
              <a:chOff x="2578694" y="8724059"/>
              <a:chExt cx="1051870" cy="1384318"/>
            </a:xfrm>
          </p:grpSpPr>
          <p:pic>
            <p:nvPicPr>
              <p:cNvPr id="51" name="Object 5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045361" y="8069277"/>
                <a:ext cx="2104762" cy="2771429"/>
              </a:xfrm>
              <a:prstGeom prst="rect">
                <a:avLst/>
              </a:prstGeom>
            </p:spPr>
          </p:pic>
          <p:pic>
            <p:nvPicPr>
              <p:cNvPr id="52" name="Object 51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2578694" y="8724059"/>
                <a:ext cx="1051870" cy="1384318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2645394" y="9987908"/>
              <a:ext cx="851138" cy="161037"/>
              <a:chOff x="2645394" y="9987908"/>
              <a:chExt cx="851138" cy="161037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645394" y="9987908"/>
                <a:ext cx="851138" cy="161037"/>
              </a:xfrm>
              <a:prstGeom prst="rect">
                <a:avLst/>
              </a:prstGeom>
            </p:spPr>
          </p:pic>
        </p:grpSp>
      </p:grpSp>
      <p:grpSp>
        <p:nvGrpSpPr>
          <p:cNvPr id="1020" name="그룹 1020"/>
          <p:cNvGrpSpPr/>
          <p:nvPr/>
        </p:nvGrpSpPr>
        <p:grpSpPr>
          <a:xfrm>
            <a:off x="556713" y="395287"/>
            <a:ext cx="2538912" cy="1406815"/>
            <a:chOff x="2514994" y="105679"/>
            <a:chExt cx="2502945" cy="1165604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14994" y="105679"/>
              <a:ext cx="2502945" cy="1165604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 rot="463384">
            <a:off x="4409361" y="338000"/>
            <a:ext cx="2656646" cy="1586257"/>
            <a:chOff x="5432985" y="105679"/>
            <a:chExt cx="2502945" cy="1165604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 rot="2040000">
              <a:off x="5432985" y="105679"/>
              <a:ext cx="2502945" cy="1165604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1340139" y="7670879"/>
            <a:ext cx="1573690" cy="2195982"/>
            <a:chOff x="2760946" y="7139493"/>
            <a:chExt cx="1495730" cy="2392376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760946" y="7139493"/>
              <a:ext cx="1495730" cy="2392376"/>
            </a:xfrm>
            <a:prstGeom prst="rect">
              <a:avLst/>
            </a:prstGeom>
          </p:spPr>
        </p:pic>
      </p:grpSp>
      <p:pic>
        <p:nvPicPr>
          <p:cNvPr id="68" name="Object 67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-320370" y="2789543"/>
            <a:ext cx="7011467" cy="623827"/>
          </a:xfrm>
          <a:prstGeom prst="rect">
            <a:avLst/>
          </a:prstGeom>
        </p:spPr>
      </p:pic>
      <p:pic>
        <p:nvPicPr>
          <p:cNvPr id="69" name="Object 68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710294" y="3508576"/>
            <a:ext cx="4673663" cy="4496799"/>
          </a:xfrm>
          <a:prstGeom prst="rect">
            <a:avLst/>
          </a:prstGeom>
        </p:spPr>
      </p:pic>
      <p:grpSp>
        <p:nvGrpSpPr>
          <p:cNvPr id="1023" name="그룹 1023"/>
          <p:cNvGrpSpPr/>
          <p:nvPr/>
        </p:nvGrpSpPr>
        <p:grpSpPr>
          <a:xfrm>
            <a:off x="4647360" y="8365865"/>
            <a:ext cx="1245616" cy="924104"/>
            <a:chOff x="6144042" y="8333417"/>
            <a:chExt cx="1479078" cy="881061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 rot="1320000">
              <a:off x="6144042" y="8333417"/>
              <a:ext cx="1479078" cy="88106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5085600" y="9573262"/>
            <a:ext cx="1573690" cy="470460"/>
            <a:chOff x="6503774" y="9579488"/>
            <a:chExt cx="2140536" cy="63992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503774" y="9579488"/>
              <a:ext cx="2140536" cy="639921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E126AFB-A6A0-4E06-9F17-0E6EF32FC6EF}"/>
              </a:ext>
            </a:extLst>
          </p:cNvPr>
          <p:cNvSpPr txBox="1"/>
          <p:nvPr/>
        </p:nvSpPr>
        <p:spPr>
          <a:xfrm>
            <a:off x="276722" y="3443287"/>
            <a:ext cx="3047502" cy="4334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dirty="0" err="1">
                <a:solidFill>
                  <a:schemeClr val="bg1">
                    <a:lumMod val="9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김가루멸치주먹밥</a:t>
            </a:r>
            <a:endParaRPr lang="en-US" altLang="ko-KR" sz="2800" dirty="0">
              <a:solidFill>
                <a:schemeClr val="bg1">
                  <a:lumMod val="9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 err="1">
                <a:solidFill>
                  <a:schemeClr val="bg1">
                    <a:lumMod val="9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미니잔치국수</a:t>
            </a:r>
            <a:endParaRPr lang="en-US" altLang="ko-KR" sz="3200" dirty="0">
              <a:solidFill>
                <a:schemeClr val="bg1">
                  <a:lumMod val="9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 err="1">
                <a:solidFill>
                  <a:schemeClr val="bg1">
                    <a:lumMod val="9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닭봉구이</a:t>
            </a:r>
            <a:endParaRPr lang="en-US" altLang="ko-KR" sz="3200" dirty="0">
              <a:solidFill>
                <a:schemeClr val="bg1">
                  <a:lumMod val="9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>
                <a:solidFill>
                  <a:schemeClr val="bg1">
                    <a:lumMod val="9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깍두기</a:t>
            </a:r>
            <a:endParaRPr lang="en-US" altLang="ko-KR" sz="3200" dirty="0">
              <a:solidFill>
                <a:schemeClr val="bg1">
                  <a:lumMod val="9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>
                <a:solidFill>
                  <a:schemeClr val="bg1">
                    <a:lumMod val="9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방울토마토</a:t>
            </a:r>
            <a:endParaRPr lang="en-US" altLang="ko-KR" sz="3200" dirty="0">
              <a:solidFill>
                <a:schemeClr val="bg1">
                  <a:lumMod val="9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>
                <a:solidFill>
                  <a:schemeClr val="bg1">
                    <a:lumMod val="9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우유</a:t>
            </a:r>
            <a:endParaRPr lang="en-US" altLang="ko-KR" sz="3200" dirty="0">
              <a:solidFill>
                <a:schemeClr val="bg1">
                  <a:lumMod val="9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132</Words>
  <Application>Microsoft Office PowerPoint</Application>
  <PresentationFormat>사용자 지정</PresentationFormat>
  <Paragraphs>47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8" baseType="lpstr">
      <vt:lpstr>?? ??</vt:lpstr>
      <vt:lpstr>HY견고딕</vt:lpstr>
      <vt:lpstr>HY엽서M</vt:lpstr>
      <vt:lpstr>Noto Sans CJK KR Light</vt:lpstr>
      <vt:lpstr>THE홍차왕자 콩나물</vt:lpstr>
      <vt:lpstr>강원교육새음 Medium</vt:lpstr>
      <vt:lpstr>에스코어 드림 5 Medium</vt:lpstr>
      <vt:lpstr>에스코어 드림 6 Bold</vt:lpstr>
      <vt:lpstr>카페24 동동</vt:lpstr>
      <vt:lpstr>휴먼둥근헤드라인</vt:lpstr>
      <vt:lpstr>휴먼매직체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23</cp:revision>
  <cp:lastPrinted>2021-03-28T23:59:21Z</cp:lastPrinted>
  <dcterms:created xsi:type="dcterms:W3CDTF">2021-03-26T11:15:00Z</dcterms:created>
  <dcterms:modified xsi:type="dcterms:W3CDTF">2021-03-29T08:10:49Z</dcterms:modified>
  <cp:version/>
</cp:coreProperties>
</file>