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9BEDDB-881A-4C2A-A70C-244263D79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A17852D-E3FB-46C4-8A56-770787D2C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16541200"/>
          </a:xfrm>
        </p:spPr>
      </p:pic>
    </p:spTree>
    <p:extLst>
      <p:ext uri="{BB962C8B-B14F-4D97-AF65-F5344CB8AC3E}">
        <p14:creationId xmlns:p14="http://schemas.microsoft.com/office/powerpoint/2010/main" val="3895647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FEA1E3-17C8-43B1-9C30-806C016C0D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4483872-6240-4AC3-A109-0B182F5B93E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34EF3E50-ABF4-4CED-9F5A-8F29C48C7493}"/>
              </a:ext>
            </a:extLst>
          </p:cNvPr>
          <p:cNvGrpSpPr/>
          <p:nvPr/>
        </p:nvGrpSpPr>
        <p:grpSpPr>
          <a:xfrm>
            <a:off x="35666" y="0"/>
            <a:ext cx="12192001" cy="16623768"/>
            <a:chOff x="35666" y="0"/>
            <a:chExt cx="12192001" cy="16623768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FD7C9B59-6D20-4E40-8668-CE1478461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66" y="0"/>
              <a:ext cx="12192001" cy="16623768"/>
            </a:xfrm>
            <a:prstGeom prst="rect">
              <a:avLst/>
            </a:prstGeom>
          </p:spPr>
        </p:pic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DBF94C82-7623-44D5-96D1-2AA897C2F0F1}"/>
                </a:ext>
              </a:extLst>
            </p:cNvPr>
            <p:cNvGrpSpPr/>
            <p:nvPr/>
          </p:nvGrpSpPr>
          <p:grpSpPr>
            <a:xfrm>
              <a:off x="5800926" y="7855624"/>
              <a:ext cx="3437107" cy="3124704"/>
              <a:chOff x="-7944256" y="6281776"/>
              <a:chExt cx="3437107" cy="2690194"/>
            </a:xfrm>
          </p:grpSpPr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F4243388-DE8E-4DEF-B287-52BCFB5E16C9}"/>
                  </a:ext>
                </a:extLst>
              </p:cNvPr>
              <p:cNvSpPr/>
              <p:nvPr/>
            </p:nvSpPr>
            <p:spPr>
              <a:xfrm>
                <a:off x="-7613515" y="6516276"/>
                <a:ext cx="3106366" cy="24556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AC717B6-B146-4F8C-A50F-56A97456BF30}"/>
                  </a:ext>
                </a:extLst>
              </p:cNvPr>
              <p:cNvSpPr txBox="1"/>
              <p:nvPr/>
            </p:nvSpPr>
            <p:spPr>
              <a:xfrm>
                <a:off x="-7944256" y="6281776"/>
                <a:ext cx="3326860" cy="549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endParaRPr lang="ko-KR" altLang="en-US" sz="28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29425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HY엽서M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17</cp:revision>
  <dcterms:created xsi:type="dcterms:W3CDTF">2021-05-17T00:31:07Z</dcterms:created>
  <dcterms:modified xsi:type="dcterms:W3CDTF">2021-06-14T04:14:10Z</dcterms:modified>
</cp:coreProperties>
</file>