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D9E7"/>
    <a:srgbClr val="35413F"/>
    <a:srgbClr val="52625E"/>
    <a:srgbClr val="213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8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2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12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25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1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89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3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041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3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193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51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4A5DB51-5DD4-4088-924D-21D05A32C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00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992E3126-1092-4D61-8477-1271BA6CE7A8}"/>
              </a:ext>
            </a:extLst>
          </p:cNvPr>
          <p:cNvGrpSpPr/>
          <p:nvPr/>
        </p:nvGrpSpPr>
        <p:grpSpPr>
          <a:xfrm>
            <a:off x="0" y="0"/>
            <a:ext cx="6858000" cy="9144000"/>
            <a:chOff x="0" y="0"/>
            <a:chExt cx="6858000" cy="9144000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14A5DB51-5DD4-4088-924D-21D05A32CD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144000"/>
            </a:xfrm>
            <a:prstGeom prst="rect">
              <a:avLst/>
            </a:prstGeom>
          </p:spPr>
        </p:pic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04CA2898-8C09-4357-95C7-D310D7AC5196}"/>
                </a:ext>
              </a:extLst>
            </p:cNvPr>
            <p:cNvSpPr/>
            <p:nvPr/>
          </p:nvSpPr>
          <p:spPr>
            <a:xfrm>
              <a:off x="2397512" y="2999678"/>
              <a:ext cx="2123025" cy="3178098"/>
            </a:xfrm>
            <a:custGeom>
              <a:avLst/>
              <a:gdLst>
                <a:gd name="connsiteX0" fmla="*/ 234176 w 2123025"/>
                <a:gd name="connsiteY0" fmla="*/ 111512 h 3178098"/>
                <a:gd name="connsiteX1" fmla="*/ 234176 w 2123025"/>
                <a:gd name="connsiteY1" fmla="*/ 111512 h 3178098"/>
                <a:gd name="connsiteX2" fmla="*/ 747132 w 2123025"/>
                <a:gd name="connsiteY2" fmla="*/ 111512 h 3178098"/>
                <a:gd name="connsiteX3" fmla="*/ 791737 w 2123025"/>
                <a:gd name="connsiteY3" fmla="*/ 100361 h 3178098"/>
                <a:gd name="connsiteX4" fmla="*/ 858644 w 2123025"/>
                <a:gd name="connsiteY4" fmla="*/ 89210 h 3178098"/>
                <a:gd name="connsiteX5" fmla="*/ 925551 w 2123025"/>
                <a:gd name="connsiteY5" fmla="*/ 66907 h 3178098"/>
                <a:gd name="connsiteX6" fmla="*/ 959005 w 2123025"/>
                <a:gd name="connsiteY6" fmla="*/ 55756 h 3178098"/>
                <a:gd name="connsiteX7" fmla="*/ 1003610 w 2123025"/>
                <a:gd name="connsiteY7" fmla="*/ 33454 h 3178098"/>
                <a:gd name="connsiteX8" fmla="*/ 1070517 w 2123025"/>
                <a:gd name="connsiteY8" fmla="*/ 22302 h 3178098"/>
                <a:gd name="connsiteX9" fmla="*/ 1182029 w 2123025"/>
                <a:gd name="connsiteY9" fmla="*/ 0 h 3178098"/>
                <a:gd name="connsiteX10" fmla="*/ 1527717 w 2123025"/>
                <a:gd name="connsiteY10" fmla="*/ 11151 h 3178098"/>
                <a:gd name="connsiteX11" fmla="*/ 1561171 w 2123025"/>
                <a:gd name="connsiteY11" fmla="*/ 33454 h 3178098"/>
                <a:gd name="connsiteX12" fmla="*/ 1639229 w 2123025"/>
                <a:gd name="connsiteY12" fmla="*/ 78059 h 3178098"/>
                <a:gd name="connsiteX13" fmla="*/ 1683834 w 2123025"/>
                <a:gd name="connsiteY13" fmla="*/ 133815 h 3178098"/>
                <a:gd name="connsiteX14" fmla="*/ 1717288 w 2123025"/>
                <a:gd name="connsiteY14" fmla="*/ 167268 h 3178098"/>
                <a:gd name="connsiteX15" fmla="*/ 1728439 w 2123025"/>
                <a:gd name="connsiteY15" fmla="*/ 200722 h 3178098"/>
                <a:gd name="connsiteX16" fmla="*/ 1750742 w 2123025"/>
                <a:gd name="connsiteY16" fmla="*/ 223024 h 3178098"/>
                <a:gd name="connsiteX17" fmla="*/ 1773044 w 2123025"/>
                <a:gd name="connsiteY17" fmla="*/ 289932 h 3178098"/>
                <a:gd name="connsiteX18" fmla="*/ 1761893 w 2123025"/>
                <a:gd name="connsiteY18" fmla="*/ 434898 h 3178098"/>
                <a:gd name="connsiteX19" fmla="*/ 1728439 w 2123025"/>
                <a:gd name="connsiteY19" fmla="*/ 490654 h 3178098"/>
                <a:gd name="connsiteX20" fmla="*/ 1672683 w 2123025"/>
                <a:gd name="connsiteY20" fmla="*/ 546410 h 3178098"/>
                <a:gd name="connsiteX21" fmla="*/ 1661532 w 2123025"/>
                <a:gd name="connsiteY21" fmla="*/ 680224 h 3178098"/>
                <a:gd name="connsiteX22" fmla="*/ 1639229 w 2123025"/>
                <a:gd name="connsiteY22" fmla="*/ 758283 h 3178098"/>
                <a:gd name="connsiteX23" fmla="*/ 1616927 w 2123025"/>
                <a:gd name="connsiteY23" fmla="*/ 836342 h 3178098"/>
                <a:gd name="connsiteX24" fmla="*/ 1639229 w 2123025"/>
                <a:gd name="connsiteY24" fmla="*/ 925551 h 3178098"/>
                <a:gd name="connsiteX25" fmla="*/ 1661532 w 2123025"/>
                <a:gd name="connsiteY25" fmla="*/ 947854 h 3178098"/>
                <a:gd name="connsiteX26" fmla="*/ 1683834 w 2123025"/>
                <a:gd name="connsiteY26" fmla="*/ 981307 h 3178098"/>
                <a:gd name="connsiteX27" fmla="*/ 1717288 w 2123025"/>
                <a:gd name="connsiteY27" fmla="*/ 992459 h 3178098"/>
                <a:gd name="connsiteX28" fmla="*/ 1750742 w 2123025"/>
                <a:gd name="connsiteY28" fmla="*/ 981307 h 3178098"/>
                <a:gd name="connsiteX29" fmla="*/ 1806498 w 2123025"/>
                <a:gd name="connsiteY29" fmla="*/ 1014761 h 3178098"/>
                <a:gd name="connsiteX30" fmla="*/ 1839951 w 2123025"/>
                <a:gd name="connsiteY30" fmla="*/ 1025912 h 3178098"/>
                <a:gd name="connsiteX31" fmla="*/ 1851103 w 2123025"/>
                <a:gd name="connsiteY31" fmla="*/ 1159727 h 3178098"/>
                <a:gd name="connsiteX32" fmla="*/ 1828800 w 2123025"/>
                <a:gd name="connsiteY32" fmla="*/ 1226634 h 3178098"/>
                <a:gd name="connsiteX33" fmla="*/ 1795347 w 2123025"/>
                <a:gd name="connsiteY33" fmla="*/ 1293542 h 3178098"/>
                <a:gd name="connsiteX34" fmla="*/ 1806498 w 2123025"/>
                <a:gd name="connsiteY34" fmla="*/ 1326995 h 3178098"/>
                <a:gd name="connsiteX35" fmla="*/ 1839951 w 2123025"/>
                <a:gd name="connsiteY35" fmla="*/ 1349298 h 3178098"/>
                <a:gd name="connsiteX36" fmla="*/ 1929161 w 2123025"/>
                <a:gd name="connsiteY36" fmla="*/ 1371600 h 3178098"/>
                <a:gd name="connsiteX37" fmla="*/ 1962615 w 2123025"/>
                <a:gd name="connsiteY37" fmla="*/ 1382751 h 3178098"/>
                <a:gd name="connsiteX38" fmla="*/ 1973766 w 2123025"/>
                <a:gd name="connsiteY38" fmla="*/ 1416205 h 3178098"/>
                <a:gd name="connsiteX39" fmla="*/ 1973766 w 2123025"/>
                <a:gd name="connsiteY39" fmla="*/ 1650381 h 3178098"/>
                <a:gd name="connsiteX40" fmla="*/ 1951464 w 2123025"/>
                <a:gd name="connsiteY40" fmla="*/ 1728439 h 3178098"/>
                <a:gd name="connsiteX41" fmla="*/ 1929161 w 2123025"/>
                <a:gd name="connsiteY41" fmla="*/ 1761893 h 3178098"/>
                <a:gd name="connsiteX42" fmla="*/ 1918010 w 2123025"/>
                <a:gd name="connsiteY42" fmla="*/ 1795346 h 3178098"/>
                <a:gd name="connsiteX43" fmla="*/ 1873405 w 2123025"/>
                <a:gd name="connsiteY43" fmla="*/ 1839951 h 3178098"/>
                <a:gd name="connsiteX44" fmla="*/ 1851103 w 2123025"/>
                <a:gd name="connsiteY44" fmla="*/ 1862254 h 3178098"/>
                <a:gd name="connsiteX45" fmla="*/ 1784195 w 2123025"/>
                <a:gd name="connsiteY45" fmla="*/ 1884556 h 3178098"/>
                <a:gd name="connsiteX46" fmla="*/ 1694986 w 2123025"/>
                <a:gd name="connsiteY46" fmla="*/ 1906859 h 3178098"/>
                <a:gd name="connsiteX47" fmla="*/ 1628078 w 2123025"/>
                <a:gd name="connsiteY47" fmla="*/ 1940312 h 3178098"/>
                <a:gd name="connsiteX48" fmla="*/ 1583473 w 2123025"/>
                <a:gd name="connsiteY48" fmla="*/ 1984917 h 3178098"/>
                <a:gd name="connsiteX49" fmla="*/ 1550020 w 2123025"/>
                <a:gd name="connsiteY49" fmla="*/ 2051824 h 3178098"/>
                <a:gd name="connsiteX50" fmla="*/ 1527717 w 2123025"/>
                <a:gd name="connsiteY50" fmla="*/ 2129883 h 3178098"/>
                <a:gd name="connsiteX51" fmla="*/ 1538868 w 2123025"/>
                <a:gd name="connsiteY51" fmla="*/ 2196790 h 3178098"/>
                <a:gd name="connsiteX52" fmla="*/ 1561171 w 2123025"/>
                <a:gd name="connsiteY52" fmla="*/ 2219093 h 3178098"/>
                <a:gd name="connsiteX53" fmla="*/ 1583473 w 2123025"/>
                <a:gd name="connsiteY53" fmla="*/ 2297151 h 3178098"/>
                <a:gd name="connsiteX54" fmla="*/ 1616927 w 2123025"/>
                <a:gd name="connsiteY54" fmla="*/ 2308302 h 3178098"/>
                <a:gd name="connsiteX55" fmla="*/ 1661532 w 2123025"/>
                <a:gd name="connsiteY55" fmla="*/ 2352907 h 3178098"/>
                <a:gd name="connsiteX56" fmla="*/ 1694986 w 2123025"/>
                <a:gd name="connsiteY56" fmla="*/ 2464420 h 3178098"/>
                <a:gd name="connsiteX57" fmla="*/ 1750742 w 2123025"/>
                <a:gd name="connsiteY57" fmla="*/ 2520176 h 3178098"/>
                <a:gd name="connsiteX58" fmla="*/ 1806498 w 2123025"/>
                <a:gd name="connsiteY58" fmla="*/ 2564781 h 3178098"/>
                <a:gd name="connsiteX59" fmla="*/ 1884556 w 2123025"/>
                <a:gd name="connsiteY59" fmla="*/ 2653990 h 3178098"/>
                <a:gd name="connsiteX60" fmla="*/ 1906859 w 2123025"/>
                <a:gd name="connsiteY60" fmla="*/ 2676293 h 3178098"/>
                <a:gd name="connsiteX61" fmla="*/ 1940312 w 2123025"/>
                <a:gd name="connsiteY61" fmla="*/ 2687444 h 3178098"/>
                <a:gd name="connsiteX62" fmla="*/ 1962615 w 2123025"/>
                <a:gd name="connsiteY62" fmla="*/ 2709746 h 3178098"/>
                <a:gd name="connsiteX63" fmla="*/ 2096429 w 2123025"/>
                <a:gd name="connsiteY63" fmla="*/ 2743200 h 3178098"/>
                <a:gd name="connsiteX64" fmla="*/ 2107581 w 2123025"/>
                <a:gd name="connsiteY64" fmla="*/ 2843561 h 3178098"/>
                <a:gd name="connsiteX65" fmla="*/ 2074127 w 2123025"/>
                <a:gd name="connsiteY65" fmla="*/ 2910468 h 3178098"/>
                <a:gd name="connsiteX66" fmla="*/ 2051825 w 2123025"/>
                <a:gd name="connsiteY66" fmla="*/ 2932771 h 3178098"/>
                <a:gd name="connsiteX67" fmla="*/ 1996068 w 2123025"/>
                <a:gd name="connsiteY67" fmla="*/ 2988527 h 3178098"/>
                <a:gd name="connsiteX68" fmla="*/ 1962615 w 2123025"/>
                <a:gd name="connsiteY68" fmla="*/ 3033132 h 3178098"/>
                <a:gd name="connsiteX69" fmla="*/ 1929161 w 2123025"/>
                <a:gd name="connsiteY69" fmla="*/ 3055434 h 3178098"/>
                <a:gd name="connsiteX70" fmla="*/ 1906859 w 2123025"/>
                <a:gd name="connsiteY70" fmla="*/ 3077737 h 3178098"/>
                <a:gd name="connsiteX71" fmla="*/ 1873405 w 2123025"/>
                <a:gd name="connsiteY71" fmla="*/ 3100039 h 3178098"/>
                <a:gd name="connsiteX72" fmla="*/ 1795347 w 2123025"/>
                <a:gd name="connsiteY72" fmla="*/ 3166946 h 3178098"/>
                <a:gd name="connsiteX73" fmla="*/ 1761893 w 2123025"/>
                <a:gd name="connsiteY73" fmla="*/ 3178098 h 3178098"/>
                <a:gd name="connsiteX74" fmla="*/ 1204332 w 2123025"/>
                <a:gd name="connsiteY74" fmla="*/ 3178098 h 3178098"/>
                <a:gd name="connsiteX75" fmla="*/ 936703 w 2123025"/>
                <a:gd name="connsiteY75" fmla="*/ 3166946 h 3178098"/>
                <a:gd name="connsiteX76" fmla="*/ 847493 w 2123025"/>
                <a:gd name="connsiteY76" fmla="*/ 3144644 h 3178098"/>
                <a:gd name="connsiteX77" fmla="*/ 747132 w 2123025"/>
                <a:gd name="connsiteY77" fmla="*/ 3111190 h 3178098"/>
                <a:gd name="connsiteX78" fmla="*/ 713678 w 2123025"/>
                <a:gd name="connsiteY78" fmla="*/ 3100039 h 3178098"/>
                <a:gd name="connsiteX79" fmla="*/ 669073 w 2123025"/>
                <a:gd name="connsiteY79" fmla="*/ 3088888 h 3178098"/>
                <a:gd name="connsiteX80" fmla="*/ 557561 w 2123025"/>
                <a:gd name="connsiteY80" fmla="*/ 3055434 h 3178098"/>
                <a:gd name="connsiteX81" fmla="*/ 211873 w 2123025"/>
                <a:gd name="connsiteY81" fmla="*/ 3033132 h 3178098"/>
                <a:gd name="connsiteX82" fmla="*/ 167268 w 2123025"/>
                <a:gd name="connsiteY82" fmla="*/ 3010829 h 3178098"/>
                <a:gd name="connsiteX83" fmla="*/ 144966 w 2123025"/>
                <a:gd name="connsiteY83" fmla="*/ 2966224 h 3178098"/>
                <a:gd name="connsiteX84" fmla="*/ 122664 w 2123025"/>
                <a:gd name="connsiteY84" fmla="*/ 2932771 h 3178098"/>
                <a:gd name="connsiteX85" fmla="*/ 167268 w 2123025"/>
                <a:gd name="connsiteY85" fmla="*/ 2776654 h 3178098"/>
                <a:gd name="connsiteX86" fmla="*/ 200722 w 2123025"/>
                <a:gd name="connsiteY86" fmla="*/ 2765502 h 3178098"/>
                <a:gd name="connsiteX87" fmla="*/ 256478 w 2123025"/>
                <a:gd name="connsiteY87" fmla="*/ 2720898 h 3178098"/>
                <a:gd name="connsiteX88" fmla="*/ 278781 w 2123025"/>
                <a:gd name="connsiteY88" fmla="*/ 2698595 h 3178098"/>
                <a:gd name="connsiteX89" fmla="*/ 312234 w 2123025"/>
                <a:gd name="connsiteY89" fmla="*/ 2676293 h 3178098"/>
                <a:gd name="connsiteX90" fmla="*/ 334537 w 2123025"/>
                <a:gd name="connsiteY90" fmla="*/ 2653990 h 3178098"/>
                <a:gd name="connsiteX91" fmla="*/ 367990 w 2123025"/>
                <a:gd name="connsiteY91" fmla="*/ 2631688 h 3178098"/>
                <a:gd name="connsiteX92" fmla="*/ 423747 w 2123025"/>
                <a:gd name="connsiteY92" fmla="*/ 2575932 h 3178098"/>
                <a:gd name="connsiteX93" fmla="*/ 446049 w 2123025"/>
                <a:gd name="connsiteY93" fmla="*/ 2553629 h 3178098"/>
                <a:gd name="connsiteX94" fmla="*/ 468351 w 2123025"/>
                <a:gd name="connsiteY94" fmla="*/ 2520176 h 3178098"/>
                <a:gd name="connsiteX95" fmla="*/ 490654 w 2123025"/>
                <a:gd name="connsiteY95" fmla="*/ 2497873 h 3178098"/>
                <a:gd name="connsiteX96" fmla="*/ 512956 w 2123025"/>
                <a:gd name="connsiteY96" fmla="*/ 2464420 h 3178098"/>
                <a:gd name="connsiteX97" fmla="*/ 535259 w 2123025"/>
                <a:gd name="connsiteY97" fmla="*/ 2442117 h 3178098"/>
                <a:gd name="connsiteX98" fmla="*/ 568712 w 2123025"/>
                <a:gd name="connsiteY98" fmla="*/ 2375210 h 3178098"/>
                <a:gd name="connsiteX99" fmla="*/ 557561 w 2123025"/>
                <a:gd name="connsiteY99" fmla="*/ 2308302 h 3178098"/>
                <a:gd name="connsiteX100" fmla="*/ 524108 w 2123025"/>
                <a:gd name="connsiteY100" fmla="*/ 2319454 h 3178098"/>
                <a:gd name="connsiteX101" fmla="*/ 479503 w 2123025"/>
                <a:gd name="connsiteY101" fmla="*/ 2364059 h 3178098"/>
                <a:gd name="connsiteX102" fmla="*/ 457200 w 2123025"/>
                <a:gd name="connsiteY102" fmla="*/ 2386361 h 3178098"/>
                <a:gd name="connsiteX103" fmla="*/ 434898 w 2123025"/>
                <a:gd name="connsiteY103" fmla="*/ 2430966 h 3178098"/>
                <a:gd name="connsiteX104" fmla="*/ 379142 w 2123025"/>
                <a:gd name="connsiteY104" fmla="*/ 2475571 h 3178098"/>
                <a:gd name="connsiteX105" fmla="*/ 323386 w 2123025"/>
                <a:gd name="connsiteY105" fmla="*/ 2531327 h 3178098"/>
                <a:gd name="connsiteX106" fmla="*/ 289932 w 2123025"/>
                <a:gd name="connsiteY106" fmla="*/ 2564781 h 3178098"/>
                <a:gd name="connsiteX107" fmla="*/ 223025 w 2123025"/>
                <a:gd name="connsiteY107" fmla="*/ 2587083 h 3178098"/>
                <a:gd name="connsiteX108" fmla="*/ 156117 w 2123025"/>
                <a:gd name="connsiteY108" fmla="*/ 2620537 h 3178098"/>
                <a:gd name="connsiteX109" fmla="*/ 66908 w 2123025"/>
                <a:gd name="connsiteY109" fmla="*/ 2698595 h 3178098"/>
                <a:gd name="connsiteX110" fmla="*/ 0 w 2123025"/>
                <a:gd name="connsiteY110" fmla="*/ 2787805 h 3178098"/>
                <a:gd name="connsiteX111" fmla="*/ 33454 w 2123025"/>
                <a:gd name="connsiteY111" fmla="*/ 2899317 h 3178098"/>
                <a:gd name="connsiteX112" fmla="*/ 78059 w 2123025"/>
                <a:gd name="connsiteY112" fmla="*/ 2910468 h 3178098"/>
                <a:gd name="connsiteX113" fmla="*/ 111512 w 2123025"/>
                <a:gd name="connsiteY113" fmla="*/ 2932771 h 3178098"/>
                <a:gd name="connsiteX114" fmla="*/ 156117 w 2123025"/>
                <a:gd name="connsiteY114" fmla="*/ 2943922 h 3178098"/>
                <a:gd name="connsiteX115" fmla="*/ 189571 w 2123025"/>
                <a:gd name="connsiteY115" fmla="*/ 2955073 h 3178098"/>
                <a:gd name="connsiteX116" fmla="*/ 167268 w 2123025"/>
                <a:gd name="connsiteY116" fmla="*/ 2977376 h 3178098"/>
                <a:gd name="connsiteX117" fmla="*/ 111512 w 2123025"/>
                <a:gd name="connsiteY117" fmla="*/ 2943922 h 3178098"/>
                <a:gd name="connsiteX118" fmla="*/ 89210 w 2123025"/>
                <a:gd name="connsiteY118" fmla="*/ 2910468 h 3178098"/>
                <a:gd name="connsiteX119" fmla="*/ 33454 w 2123025"/>
                <a:gd name="connsiteY119" fmla="*/ 2787805 h 3178098"/>
                <a:gd name="connsiteX120" fmla="*/ 44605 w 2123025"/>
                <a:gd name="connsiteY120" fmla="*/ 2687444 h 3178098"/>
                <a:gd name="connsiteX121" fmla="*/ 122664 w 2123025"/>
                <a:gd name="connsiteY121" fmla="*/ 2598234 h 3178098"/>
                <a:gd name="connsiteX122" fmla="*/ 144966 w 2123025"/>
                <a:gd name="connsiteY122" fmla="*/ 2564781 h 3178098"/>
                <a:gd name="connsiteX123" fmla="*/ 167268 w 2123025"/>
                <a:gd name="connsiteY123" fmla="*/ 2542478 h 3178098"/>
                <a:gd name="connsiteX124" fmla="*/ 189571 w 2123025"/>
                <a:gd name="connsiteY124" fmla="*/ 2509024 h 3178098"/>
                <a:gd name="connsiteX125" fmla="*/ 245327 w 2123025"/>
                <a:gd name="connsiteY125" fmla="*/ 2453268 h 3178098"/>
                <a:gd name="connsiteX126" fmla="*/ 289932 w 2123025"/>
                <a:gd name="connsiteY126" fmla="*/ 2397512 h 3178098"/>
                <a:gd name="connsiteX127" fmla="*/ 323386 w 2123025"/>
                <a:gd name="connsiteY127" fmla="*/ 2375210 h 3178098"/>
                <a:gd name="connsiteX128" fmla="*/ 401444 w 2123025"/>
                <a:gd name="connsiteY128" fmla="*/ 2297151 h 3178098"/>
                <a:gd name="connsiteX129" fmla="*/ 423747 w 2123025"/>
                <a:gd name="connsiteY129" fmla="*/ 2274849 h 3178098"/>
                <a:gd name="connsiteX130" fmla="*/ 468351 w 2123025"/>
                <a:gd name="connsiteY130" fmla="*/ 2219093 h 3178098"/>
                <a:gd name="connsiteX131" fmla="*/ 490654 w 2123025"/>
                <a:gd name="connsiteY131" fmla="*/ 2129883 h 3178098"/>
                <a:gd name="connsiteX132" fmla="*/ 501805 w 2123025"/>
                <a:gd name="connsiteY132" fmla="*/ 2007220 h 3178098"/>
                <a:gd name="connsiteX133" fmla="*/ 512956 w 2123025"/>
                <a:gd name="connsiteY133" fmla="*/ 1973766 h 3178098"/>
                <a:gd name="connsiteX134" fmla="*/ 524108 w 2123025"/>
                <a:gd name="connsiteY134" fmla="*/ 1929161 h 3178098"/>
                <a:gd name="connsiteX135" fmla="*/ 512956 w 2123025"/>
                <a:gd name="connsiteY135" fmla="*/ 1784195 h 3178098"/>
                <a:gd name="connsiteX136" fmla="*/ 479503 w 2123025"/>
                <a:gd name="connsiteY136" fmla="*/ 1761893 h 3178098"/>
                <a:gd name="connsiteX137" fmla="*/ 289932 w 2123025"/>
                <a:gd name="connsiteY137" fmla="*/ 1750742 h 3178098"/>
                <a:gd name="connsiteX138" fmla="*/ 223025 w 2123025"/>
                <a:gd name="connsiteY138" fmla="*/ 1728439 h 3178098"/>
                <a:gd name="connsiteX139" fmla="*/ 189571 w 2123025"/>
                <a:gd name="connsiteY139" fmla="*/ 1717288 h 3178098"/>
                <a:gd name="connsiteX140" fmla="*/ 100361 w 2123025"/>
                <a:gd name="connsiteY140" fmla="*/ 1694985 h 3178098"/>
                <a:gd name="connsiteX141" fmla="*/ 66908 w 2123025"/>
                <a:gd name="connsiteY141" fmla="*/ 1672683 h 3178098"/>
                <a:gd name="connsiteX142" fmla="*/ 55756 w 2123025"/>
                <a:gd name="connsiteY142" fmla="*/ 1449659 h 3178098"/>
                <a:gd name="connsiteX143" fmla="*/ 78059 w 2123025"/>
                <a:gd name="connsiteY143" fmla="*/ 1427356 h 3178098"/>
                <a:gd name="connsiteX144" fmla="*/ 100361 w 2123025"/>
                <a:gd name="connsiteY144" fmla="*/ 1393902 h 3178098"/>
                <a:gd name="connsiteX145" fmla="*/ 156117 w 2123025"/>
                <a:gd name="connsiteY145" fmla="*/ 1338146 h 3178098"/>
                <a:gd name="connsiteX146" fmla="*/ 167268 w 2123025"/>
                <a:gd name="connsiteY146" fmla="*/ 1304693 h 3178098"/>
                <a:gd name="connsiteX147" fmla="*/ 189571 w 2123025"/>
                <a:gd name="connsiteY147" fmla="*/ 1282390 h 3178098"/>
                <a:gd name="connsiteX148" fmla="*/ 211873 w 2123025"/>
                <a:gd name="connsiteY148" fmla="*/ 1248937 h 3178098"/>
                <a:gd name="connsiteX149" fmla="*/ 223025 w 2123025"/>
                <a:gd name="connsiteY149" fmla="*/ 1215483 h 3178098"/>
                <a:gd name="connsiteX150" fmla="*/ 245327 w 2123025"/>
                <a:gd name="connsiteY150" fmla="*/ 1182029 h 3178098"/>
                <a:gd name="connsiteX151" fmla="*/ 267629 w 2123025"/>
                <a:gd name="connsiteY151" fmla="*/ 1103971 h 3178098"/>
                <a:gd name="connsiteX152" fmla="*/ 289932 w 2123025"/>
                <a:gd name="connsiteY152" fmla="*/ 1037063 h 3178098"/>
                <a:gd name="connsiteX153" fmla="*/ 301083 w 2123025"/>
                <a:gd name="connsiteY153" fmla="*/ 1003610 h 3178098"/>
                <a:gd name="connsiteX154" fmla="*/ 312234 w 2123025"/>
                <a:gd name="connsiteY154" fmla="*/ 970156 h 3178098"/>
                <a:gd name="connsiteX155" fmla="*/ 334537 w 2123025"/>
                <a:gd name="connsiteY155" fmla="*/ 947854 h 3178098"/>
                <a:gd name="connsiteX156" fmla="*/ 345688 w 2123025"/>
                <a:gd name="connsiteY156" fmla="*/ 914400 h 3178098"/>
                <a:gd name="connsiteX157" fmla="*/ 390293 w 2123025"/>
                <a:gd name="connsiteY157" fmla="*/ 847493 h 3178098"/>
                <a:gd name="connsiteX158" fmla="*/ 423747 w 2123025"/>
                <a:gd name="connsiteY158" fmla="*/ 780585 h 3178098"/>
                <a:gd name="connsiteX159" fmla="*/ 434898 w 2123025"/>
                <a:gd name="connsiteY159" fmla="*/ 747132 h 3178098"/>
                <a:gd name="connsiteX160" fmla="*/ 457200 w 2123025"/>
                <a:gd name="connsiteY160" fmla="*/ 713678 h 3178098"/>
                <a:gd name="connsiteX161" fmla="*/ 479503 w 2123025"/>
                <a:gd name="connsiteY161" fmla="*/ 646771 h 3178098"/>
                <a:gd name="connsiteX162" fmla="*/ 501805 w 2123025"/>
                <a:gd name="connsiteY162" fmla="*/ 613317 h 3178098"/>
                <a:gd name="connsiteX163" fmla="*/ 535259 w 2123025"/>
                <a:gd name="connsiteY163" fmla="*/ 557561 h 3178098"/>
                <a:gd name="connsiteX164" fmla="*/ 546410 w 2123025"/>
                <a:gd name="connsiteY164" fmla="*/ 524107 h 3178098"/>
                <a:gd name="connsiteX165" fmla="*/ 568712 w 2123025"/>
                <a:gd name="connsiteY165" fmla="*/ 490654 h 3178098"/>
                <a:gd name="connsiteX166" fmla="*/ 591015 w 2123025"/>
                <a:gd name="connsiteY166" fmla="*/ 423746 h 3178098"/>
                <a:gd name="connsiteX167" fmla="*/ 479503 w 2123025"/>
                <a:gd name="connsiteY167" fmla="*/ 390293 h 3178098"/>
                <a:gd name="connsiteX168" fmla="*/ 457200 w 2123025"/>
                <a:gd name="connsiteY168" fmla="*/ 367990 h 3178098"/>
                <a:gd name="connsiteX169" fmla="*/ 412595 w 2123025"/>
                <a:gd name="connsiteY169" fmla="*/ 312234 h 3178098"/>
                <a:gd name="connsiteX170" fmla="*/ 401444 w 2123025"/>
                <a:gd name="connsiteY170" fmla="*/ 278781 h 3178098"/>
                <a:gd name="connsiteX171" fmla="*/ 379142 w 2123025"/>
                <a:gd name="connsiteY171" fmla="*/ 256478 h 3178098"/>
                <a:gd name="connsiteX172" fmla="*/ 356839 w 2123025"/>
                <a:gd name="connsiteY172" fmla="*/ 223024 h 3178098"/>
                <a:gd name="connsiteX173" fmla="*/ 301083 w 2123025"/>
                <a:gd name="connsiteY173" fmla="*/ 144966 h 3178098"/>
                <a:gd name="connsiteX174" fmla="*/ 234176 w 2123025"/>
                <a:gd name="connsiteY174" fmla="*/ 111512 h 3178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</a:cxnLst>
              <a:rect l="l" t="t" r="r" b="b"/>
              <a:pathLst>
                <a:path w="2123025" h="3178098">
                  <a:moveTo>
                    <a:pt x="234176" y="111512"/>
                  </a:moveTo>
                  <a:lnTo>
                    <a:pt x="234176" y="111512"/>
                  </a:lnTo>
                  <a:cubicBezTo>
                    <a:pt x="456424" y="136206"/>
                    <a:pt x="361602" y="130318"/>
                    <a:pt x="747132" y="111512"/>
                  </a:cubicBezTo>
                  <a:cubicBezTo>
                    <a:pt x="762440" y="110765"/>
                    <a:pt x="776709" y="103367"/>
                    <a:pt x="791737" y="100361"/>
                  </a:cubicBezTo>
                  <a:cubicBezTo>
                    <a:pt x="813908" y="95927"/>
                    <a:pt x="836709" y="94694"/>
                    <a:pt x="858644" y="89210"/>
                  </a:cubicBezTo>
                  <a:cubicBezTo>
                    <a:pt x="881451" y="83508"/>
                    <a:pt x="903249" y="74341"/>
                    <a:pt x="925551" y="66907"/>
                  </a:cubicBezTo>
                  <a:cubicBezTo>
                    <a:pt x="936702" y="63190"/>
                    <a:pt x="948491" y="61013"/>
                    <a:pt x="959005" y="55756"/>
                  </a:cubicBezTo>
                  <a:cubicBezTo>
                    <a:pt x="973873" y="48322"/>
                    <a:pt x="987688" y="38231"/>
                    <a:pt x="1003610" y="33454"/>
                  </a:cubicBezTo>
                  <a:cubicBezTo>
                    <a:pt x="1025266" y="26957"/>
                    <a:pt x="1048294" y="26469"/>
                    <a:pt x="1070517" y="22302"/>
                  </a:cubicBezTo>
                  <a:cubicBezTo>
                    <a:pt x="1107774" y="15316"/>
                    <a:pt x="1182029" y="0"/>
                    <a:pt x="1182029" y="0"/>
                  </a:cubicBezTo>
                  <a:cubicBezTo>
                    <a:pt x="1297258" y="3717"/>
                    <a:pt x="1412874" y="1018"/>
                    <a:pt x="1527717" y="11151"/>
                  </a:cubicBezTo>
                  <a:cubicBezTo>
                    <a:pt x="1541067" y="12329"/>
                    <a:pt x="1549535" y="26805"/>
                    <a:pt x="1561171" y="33454"/>
                  </a:cubicBezTo>
                  <a:cubicBezTo>
                    <a:pt x="1601246" y="56354"/>
                    <a:pt x="1605262" y="50885"/>
                    <a:pt x="1639229" y="78059"/>
                  </a:cubicBezTo>
                  <a:cubicBezTo>
                    <a:pt x="1671678" y="104018"/>
                    <a:pt x="1654847" y="99031"/>
                    <a:pt x="1683834" y="133815"/>
                  </a:cubicBezTo>
                  <a:cubicBezTo>
                    <a:pt x="1693930" y="145930"/>
                    <a:pt x="1706137" y="156117"/>
                    <a:pt x="1717288" y="167268"/>
                  </a:cubicBezTo>
                  <a:cubicBezTo>
                    <a:pt x="1721005" y="178419"/>
                    <a:pt x="1722391" y="190643"/>
                    <a:pt x="1728439" y="200722"/>
                  </a:cubicBezTo>
                  <a:cubicBezTo>
                    <a:pt x="1733848" y="209737"/>
                    <a:pt x="1746040" y="213620"/>
                    <a:pt x="1750742" y="223024"/>
                  </a:cubicBezTo>
                  <a:cubicBezTo>
                    <a:pt x="1761256" y="244051"/>
                    <a:pt x="1773044" y="289932"/>
                    <a:pt x="1773044" y="289932"/>
                  </a:cubicBezTo>
                  <a:cubicBezTo>
                    <a:pt x="1769327" y="338254"/>
                    <a:pt x="1767904" y="386807"/>
                    <a:pt x="1761893" y="434898"/>
                  </a:cubicBezTo>
                  <a:cubicBezTo>
                    <a:pt x="1756873" y="475063"/>
                    <a:pt x="1750596" y="462958"/>
                    <a:pt x="1728439" y="490654"/>
                  </a:cubicBezTo>
                  <a:cubicBezTo>
                    <a:pt x="1685958" y="543755"/>
                    <a:pt x="1730033" y="508176"/>
                    <a:pt x="1672683" y="546410"/>
                  </a:cubicBezTo>
                  <a:cubicBezTo>
                    <a:pt x="1668966" y="591015"/>
                    <a:pt x="1667084" y="635810"/>
                    <a:pt x="1661532" y="680224"/>
                  </a:cubicBezTo>
                  <a:cubicBezTo>
                    <a:pt x="1657658" y="711219"/>
                    <a:pt x="1647460" y="729474"/>
                    <a:pt x="1639229" y="758283"/>
                  </a:cubicBezTo>
                  <a:cubicBezTo>
                    <a:pt x="1611217" y="856325"/>
                    <a:pt x="1643670" y="756110"/>
                    <a:pt x="1616927" y="836342"/>
                  </a:cubicBezTo>
                  <a:cubicBezTo>
                    <a:pt x="1619325" y="848333"/>
                    <a:pt x="1628942" y="908406"/>
                    <a:pt x="1639229" y="925551"/>
                  </a:cubicBezTo>
                  <a:cubicBezTo>
                    <a:pt x="1644638" y="934566"/>
                    <a:pt x="1654964" y="939644"/>
                    <a:pt x="1661532" y="947854"/>
                  </a:cubicBezTo>
                  <a:cubicBezTo>
                    <a:pt x="1669904" y="958319"/>
                    <a:pt x="1673369" y="972935"/>
                    <a:pt x="1683834" y="981307"/>
                  </a:cubicBezTo>
                  <a:cubicBezTo>
                    <a:pt x="1693013" y="988650"/>
                    <a:pt x="1706137" y="988742"/>
                    <a:pt x="1717288" y="992459"/>
                  </a:cubicBezTo>
                  <a:cubicBezTo>
                    <a:pt x="1728439" y="988742"/>
                    <a:pt x="1738987" y="981307"/>
                    <a:pt x="1750742" y="981307"/>
                  </a:cubicBezTo>
                  <a:cubicBezTo>
                    <a:pt x="1792857" y="981307"/>
                    <a:pt x="1777056" y="997096"/>
                    <a:pt x="1806498" y="1014761"/>
                  </a:cubicBezTo>
                  <a:cubicBezTo>
                    <a:pt x="1816577" y="1020808"/>
                    <a:pt x="1828800" y="1022195"/>
                    <a:pt x="1839951" y="1025912"/>
                  </a:cubicBezTo>
                  <a:cubicBezTo>
                    <a:pt x="1886139" y="1072100"/>
                    <a:pt x="1872288" y="1046741"/>
                    <a:pt x="1851103" y="1159727"/>
                  </a:cubicBezTo>
                  <a:cubicBezTo>
                    <a:pt x="1846771" y="1182833"/>
                    <a:pt x="1836234" y="1204332"/>
                    <a:pt x="1828800" y="1226634"/>
                  </a:cubicBezTo>
                  <a:cubicBezTo>
                    <a:pt x="1813410" y="1272804"/>
                    <a:pt x="1824170" y="1250305"/>
                    <a:pt x="1795347" y="1293542"/>
                  </a:cubicBezTo>
                  <a:cubicBezTo>
                    <a:pt x="1799064" y="1304693"/>
                    <a:pt x="1799155" y="1317816"/>
                    <a:pt x="1806498" y="1326995"/>
                  </a:cubicBezTo>
                  <a:cubicBezTo>
                    <a:pt x="1814870" y="1337460"/>
                    <a:pt x="1827356" y="1344718"/>
                    <a:pt x="1839951" y="1349298"/>
                  </a:cubicBezTo>
                  <a:cubicBezTo>
                    <a:pt x="1868757" y="1359773"/>
                    <a:pt x="1900082" y="1361907"/>
                    <a:pt x="1929161" y="1371600"/>
                  </a:cubicBezTo>
                  <a:lnTo>
                    <a:pt x="1962615" y="1382751"/>
                  </a:lnTo>
                  <a:cubicBezTo>
                    <a:pt x="1966332" y="1393902"/>
                    <a:pt x="1970915" y="1404801"/>
                    <a:pt x="1973766" y="1416205"/>
                  </a:cubicBezTo>
                  <a:cubicBezTo>
                    <a:pt x="1996553" y="1507356"/>
                    <a:pt x="1986257" y="1525474"/>
                    <a:pt x="1973766" y="1650381"/>
                  </a:cubicBezTo>
                  <a:cubicBezTo>
                    <a:pt x="1972873" y="1659312"/>
                    <a:pt x="1957407" y="1716553"/>
                    <a:pt x="1951464" y="1728439"/>
                  </a:cubicBezTo>
                  <a:cubicBezTo>
                    <a:pt x="1945470" y="1740426"/>
                    <a:pt x="1936595" y="1750742"/>
                    <a:pt x="1929161" y="1761893"/>
                  </a:cubicBezTo>
                  <a:cubicBezTo>
                    <a:pt x="1925444" y="1773044"/>
                    <a:pt x="1924842" y="1785781"/>
                    <a:pt x="1918010" y="1795346"/>
                  </a:cubicBezTo>
                  <a:cubicBezTo>
                    <a:pt x="1905788" y="1812456"/>
                    <a:pt x="1888273" y="1825083"/>
                    <a:pt x="1873405" y="1839951"/>
                  </a:cubicBezTo>
                  <a:cubicBezTo>
                    <a:pt x="1865971" y="1847385"/>
                    <a:pt x="1861077" y="1858929"/>
                    <a:pt x="1851103" y="1862254"/>
                  </a:cubicBezTo>
                  <a:cubicBezTo>
                    <a:pt x="1828800" y="1869688"/>
                    <a:pt x="1807002" y="1878854"/>
                    <a:pt x="1784195" y="1884556"/>
                  </a:cubicBezTo>
                  <a:cubicBezTo>
                    <a:pt x="1754459" y="1891990"/>
                    <a:pt x="1724065" y="1897166"/>
                    <a:pt x="1694986" y="1906859"/>
                  </a:cubicBezTo>
                  <a:cubicBezTo>
                    <a:pt x="1662607" y="1917652"/>
                    <a:pt x="1655590" y="1916731"/>
                    <a:pt x="1628078" y="1940312"/>
                  </a:cubicBezTo>
                  <a:cubicBezTo>
                    <a:pt x="1612113" y="1953996"/>
                    <a:pt x="1583473" y="1984917"/>
                    <a:pt x="1583473" y="1984917"/>
                  </a:cubicBezTo>
                  <a:cubicBezTo>
                    <a:pt x="1555447" y="2068999"/>
                    <a:pt x="1593251" y="1965364"/>
                    <a:pt x="1550020" y="2051824"/>
                  </a:cubicBezTo>
                  <a:cubicBezTo>
                    <a:pt x="1542019" y="2067826"/>
                    <a:pt x="1531291" y="2115586"/>
                    <a:pt x="1527717" y="2129883"/>
                  </a:cubicBezTo>
                  <a:cubicBezTo>
                    <a:pt x="1531434" y="2152185"/>
                    <a:pt x="1530929" y="2175620"/>
                    <a:pt x="1538868" y="2196790"/>
                  </a:cubicBezTo>
                  <a:cubicBezTo>
                    <a:pt x="1542560" y="2206634"/>
                    <a:pt x="1556469" y="2209689"/>
                    <a:pt x="1561171" y="2219093"/>
                  </a:cubicBezTo>
                  <a:cubicBezTo>
                    <a:pt x="1561460" y="2219671"/>
                    <a:pt x="1577992" y="2291671"/>
                    <a:pt x="1583473" y="2297151"/>
                  </a:cubicBezTo>
                  <a:cubicBezTo>
                    <a:pt x="1591785" y="2305463"/>
                    <a:pt x="1605776" y="2304585"/>
                    <a:pt x="1616927" y="2308302"/>
                  </a:cubicBezTo>
                  <a:cubicBezTo>
                    <a:pt x="1631795" y="2323170"/>
                    <a:pt x="1656432" y="2332508"/>
                    <a:pt x="1661532" y="2352907"/>
                  </a:cubicBezTo>
                  <a:cubicBezTo>
                    <a:pt x="1666586" y="2373123"/>
                    <a:pt x="1685935" y="2455369"/>
                    <a:pt x="1694986" y="2464420"/>
                  </a:cubicBezTo>
                  <a:cubicBezTo>
                    <a:pt x="1713571" y="2483005"/>
                    <a:pt x="1728873" y="2505596"/>
                    <a:pt x="1750742" y="2520176"/>
                  </a:cubicBezTo>
                  <a:cubicBezTo>
                    <a:pt x="1775582" y="2536736"/>
                    <a:pt x="1788338" y="2542081"/>
                    <a:pt x="1806498" y="2564781"/>
                  </a:cubicBezTo>
                  <a:cubicBezTo>
                    <a:pt x="1880263" y="2656986"/>
                    <a:pt x="1746988" y="2516422"/>
                    <a:pt x="1884556" y="2653990"/>
                  </a:cubicBezTo>
                  <a:cubicBezTo>
                    <a:pt x="1891990" y="2661424"/>
                    <a:pt x="1896885" y="2672968"/>
                    <a:pt x="1906859" y="2676293"/>
                  </a:cubicBezTo>
                  <a:lnTo>
                    <a:pt x="1940312" y="2687444"/>
                  </a:lnTo>
                  <a:cubicBezTo>
                    <a:pt x="1947746" y="2694878"/>
                    <a:pt x="1953211" y="2705044"/>
                    <a:pt x="1962615" y="2709746"/>
                  </a:cubicBezTo>
                  <a:cubicBezTo>
                    <a:pt x="2006796" y="2731837"/>
                    <a:pt x="2048819" y="2735265"/>
                    <a:pt x="2096429" y="2743200"/>
                  </a:cubicBezTo>
                  <a:cubicBezTo>
                    <a:pt x="2135633" y="2782402"/>
                    <a:pt x="2124432" y="2759307"/>
                    <a:pt x="2107581" y="2843561"/>
                  </a:cubicBezTo>
                  <a:cubicBezTo>
                    <a:pt x="2102085" y="2871042"/>
                    <a:pt x="2091669" y="2888540"/>
                    <a:pt x="2074127" y="2910468"/>
                  </a:cubicBezTo>
                  <a:cubicBezTo>
                    <a:pt x="2067559" y="2918678"/>
                    <a:pt x="2058393" y="2924561"/>
                    <a:pt x="2051825" y="2932771"/>
                  </a:cubicBezTo>
                  <a:cubicBezTo>
                    <a:pt x="2009346" y="2985870"/>
                    <a:pt x="2053415" y="2950295"/>
                    <a:pt x="1996068" y="2988527"/>
                  </a:cubicBezTo>
                  <a:cubicBezTo>
                    <a:pt x="1984917" y="3003395"/>
                    <a:pt x="1975757" y="3019990"/>
                    <a:pt x="1962615" y="3033132"/>
                  </a:cubicBezTo>
                  <a:cubicBezTo>
                    <a:pt x="1953138" y="3042609"/>
                    <a:pt x="1939626" y="3047062"/>
                    <a:pt x="1929161" y="3055434"/>
                  </a:cubicBezTo>
                  <a:cubicBezTo>
                    <a:pt x="1920951" y="3062002"/>
                    <a:pt x="1915069" y="3071169"/>
                    <a:pt x="1906859" y="3077737"/>
                  </a:cubicBezTo>
                  <a:cubicBezTo>
                    <a:pt x="1896394" y="3086109"/>
                    <a:pt x="1883581" y="3091317"/>
                    <a:pt x="1873405" y="3100039"/>
                  </a:cubicBezTo>
                  <a:cubicBezTo>
                    <a:pt x="1834992" y="3132964"/>
                    <a:pt x="1836309" y="3146465"/>
                    <a:pt x="1795347" y="3166946"/>
                  </a:cubicBezTo>
                  <a:cubicBezTo>
                    <a:pt x="1784833" y="3172203"/>
                    <a:pt x="1773044" y="3174381"/>
                    <a:pt x="1761893" y="3178098"/>
                  </a:cubicBezTo>
                  <a:cubicBezTo>
                    <a:pt x="1169172" y="3151154"/>
                    <a:pt x="1907979" y="3178098"/>
                    <a:pt x="1204332" y="3178098"/>
                  </a:cubicBezTo>
                  <a:cubicBezTo>
                    <a:pt x="1115045" y="3178098"/>
                    <a:pt x="1025913" y="3170663"/>
                    <a:pt x="936703" y="3166946"/>
                  </a:cubicBezTo>
                  <a:cubicBezTo>
                    <a:pt x="835192" y="3133110"/>
                    <a:pt x="995520" y="3185014"/>
                    <a:pt x="847493" y="3144644"/>
                  </a:cubicBezTo>
                  <a:cubicBezTo>
                    <a:pt x="847453" y="3144633"/>
                    <a:pt x="763878" y="3116772"/>
                    <a:pt x="747132" y="3111190"/>
                  </a:cubicBezTo>
                  <a:cubicBezTo>
                    <a:pt x="735981" y="3107473"/>
                    <a:pt x="725082" y="3102890"/>
                    <a:pt x="713678" y="3100039"/>
                  </a:cubicBezTo>
                  <a:cubicBezTo>
                    <a:pt x="698810" y="3096322"/>
                    <a:pt x="683753" y="3093292"/>
                    <a:pt x="669073" y="3088888"/>
                  </a:cubicBezTo>
                  <a:cubicBezTo>
                    <a:pt x="643714" y="3081280"/>
                    <a:pt x="588409" y="3059547"/>
                    <a:pt x="557561" y="3055434"/>
                  </a:cubicBezTo>
                  <a:cubicBezTo>
                    <a:pt x="460953" y="3042553"/>
                    <a:pt x="294270" y="3037252"/>
                    <a:pt x="211873" y="3033132"/>
                  </a:cubicBezTo>
                  <a:cubicBezTo>
                    <a:pt x="197005" y="3025698"/>
                    <a:pt x="179022" y="3022584"/>
                    <a:pt x="167268" y="3010829"/>
                  </a:cubicBezTo>
                  <a:cubicBezTo>
                    <a:pt x="155514" y="2999075"/>
                    <a:pt x="153213" y="2980657"/>
                    <a:pt x="144966" y="2966224"/>
                  </a:cubicBezTo>
                  <a:cubicBezTo>
                    <a:pt x="138317" y="2954588"/>
                    <a:pt x="130098" y="2943922"/>
                    <a:pt x="122664" y="2932771"/>
                  </a:cubicBezTo>
                  <a:cubicBezTo>
                    <a:pt x="126417" y="2912127"/>
                    <a:pt x="128668" y="2807534"/>
                    <a:pt x="167268" y="2776654"/>
                  </a:cubicBezTo>
                  <a:cubicBezTo>
                    <a:pt x="176447" y="2769311"/>
                    <a:pt x="189571" y="2769219"/>
                    <a:pt x="200722" y="2765502"/>
                  </a:cubicBezTo>
                  <a:cubicBezTo>
                    <a:pt x="254578" y="2711648"/>
                    <a:pt x="186136" y="2777172"/>
                    <a:pt x="256478" y="2720898"/>
                  </a:cubicBezTo>
                  <a:cubicBezTo>
                    <a:pt x="264688" y="2714330"/>
                    <a:pt x="270571" y="2705163"/>
                    <a:pt x="278781" y="2698595"/>
                  </a:cubicBezTo>
                  <a:cubicBezTo>
                    <a:pt x="289246" y="2690223"/>
                    <a:pt x="301769" y="2684665"/>
                    <a:pt x="312234" y="2676293"/>
                  </a:cubicBezTo>
                  <a:cubicBezTo>
                    <a:pt x="320444" y="2669725"/>
                    <a:pt x="326327" y="2660558"/>
                    <a:pt x="334537" y="2653990"/>
                  </a:cubicBezTo>
                  <a:cubicBezTo>
                    <a:pt x="345002" y="2645618"/>
                    <a:pt x="357904" y="2640513"/>
                    <a:pt x="367990" y="2631688"/>
                  </a:cubicBezTo>
                  <a:cubicBezTo>
                    <a:pt x="387771" y="2614380"/>
                    <a:pt x="405161" y="2594518"/>
                    <a:pt x="423747" y="2575932"/>
                  </a:cubicBezTo>
                  <a:cubicBezTo>
                    <a:pt x="431181" y="2568498"/>
                    <a:pt x="440217" y="2562377"/>
                    <a:pt x="446049" y="2553629"/>
                  </a:cubicBezTo>
                  <a:cubicBezTo>
                    <a:pt x="453483" y="2542478"/>
                    <a:pt x="459979" y="2530641"/>
                    <a:pt x="468351" y="2520176"/>
                  </a:cubicBezTo>
                  <a:cubicBezTo>
                    <a:pt x="474919" y="2511966"/>
                    <a:pt x="484086" y="2506083"/>
                    <a:pt x="490654" y="2497873"/>
                  </a:cubicBezTo>
                  <a:cubicBezTo>
                    <a:pt x="499026" y="2487408"/>
                    <a:pt x="504584" y="2474885"/>
                    <a:pt x="512956" y="2464420"/>
                  </a:cubicBezTo>
                  <a:cubicBezTo>
                    <a:pt x="519524" y="2456210"/>
                    <a:pt x="528691" y="2450327"/>
                    <a:pt x="535259" y="2442117"/>
                  </a:cubicBezTo>
                  <a:cubicBezTo>
                    <a:pt x="559963" y="2411237"/>
                    <a:pt x="556934" y="2410543"/>
                    <a:pt x="568712" y="2375210"/>
                  </a:cubicBezTo>
                  <a:cubicBezTo>
                    <a:pt x="564995" y="2352907"/>
                    <a:pt x="571685" y="2325958"/>
                    <a:pt x="557561" y="2308302"/>
                  </a:cubicBezTo>
                  <a:cubicBezTo>
                    <a:pt x="550218" y="2299123"/>
                    <a:pt x="533673" y="2312622"/>
                    <a:pt x="524108" y="2319454"/>
                  </a:cubicBezTo>
                  <a:cubicBezTo>
                    <a:pt x="506998" y="2331676"/>
                    <a:pt x="494371" y="2349191"/>
                    <a:pt x="479503" y="2364059"/>
                  </a:cubicBezTo>
                  <a:lnTo>
                    <a:pt x="457200" y="2386361"/>
                  </a:lnTo>
                  <a:cubicBezTo>
                    <a:pt x="449766" y="2401229"/>
                    <a:pt x="444119" y="2417135"/>
                    <a:pt x="434898" y="2430966"/>
                  </a:cubicBezTo>
                  <a:cubicBezTo>
                    <a:pt x="422188" y="2450030"/>
                    <a:pt x="397033" y="2463643"/>
                    <a:pt x="379142" y="2475571"/>
                  </a:cubicBezTo>
                  <a:cubicBezTo>
                    <a:pt x="338253" y="2536902"/>
                    <a:pt x="379142" y="2484863"/>
                    <a:pt x="323386" y="2531327"/>
                  </a:cubicBezTo>
                  <a:cubicBezTo>
                    <a:pt x="311271" y="2541423"/>
                    <a:pt x="303718" y="2557122"/>
                    <a:pt x="289932" y="2564781"/>
                  </a:cubicBezTo>
                  <a:cubicBezTo>
                    <a:pt x="269382" y="2576198"/>
                    <a:pt x="242586" y="2574043"/>
                    <a:pt x="223025" y="2587083"/>
                  </a:cubicBezTo>
                  <a:cubicBezTo>
                    <a:pt x="179790" y="2615905"/>
                    <a:pt x="202285" y="2605147"/>
                    <a:pt x="156117" y="2620537"/>
                  </a:cubicBezTo>
                  <a:cubicBezTo>
                    <a:pt x="90884" y="2685770"/>
                    <a:pt x="122230" y="2661713"/>
                    <a:pt x="66908" y="2698595"/>
                  </a:cubicBezTo>
                  <a:cubicBezTo>
                    <a:pt x="16471" y="2774250"/>
                    <a:pt x="41256" y="2746549"/>
                    <a:pt x="0" y="2787805"/>
                  </a:cubicBezTo>
                  <a:cubicBezTo>
                    <a:pt x="4191" y="2821330"/>
                    <a:pt x="-7141" y="2879020"/>
                    <a:pt x="33454" y="2899317"/>
                  </a:cubicBezTo>
                  <a:cubicBezTo>
                    <a:pt x="47162" y="2906171"/>
                    <a:pt x="63191" y="2906751"/>
                    <a:pt x="78059" y="2910468"/>
                  </a:cubicBezTo>
                  <a:cubicBezTo>
                    <a:pt x="89210" y="2917902"/>
                    <a:pt x="99194" y="2927492"/>
                    <a:pt x="111512" y="2932771"/>
                  </a:cubicBezTo>
                  <a:cubicBezTo>
                    <a:pt x="125599" y="2938808"/>
                    <a:pt x="141381" y="2939712"/>
                    <a:pt x="156117" y="2943922"/>
                  </a:cubicBezTo>
                  <a:cubicBezTo>
                    <a:pt x="167419" y="2947151"/>
                    <a:pt x="178420" y="2951356"/>
                    <a:pt x="189571" y="2955073"/>
                  </a:cubicBezTo>
                  <a:cubicBezTo>
                    <a:pt x="182137" y="2962507"/>
                    <a:pt x="177578" y="2975314"/>
                    <a:pt x="167268" y="2977376"/>
                  </a:cubicBezTo>
                  <a:cubicBezTo>
                    <a:pt x="145717" y="2981686"/>
                    <a:pt x="122560" y="2957732"/>
                    <a:pt x="111512" y="2943922"/>
                  </a:cubicBezTo>
                  <a:cubicBezTo>
                    <a:pt x="103140" y="2933457"/>
                    <a:pt x="95628" y="2922234"/>
                    <a:pt x="89210" y="2910468"/>
                  </a:cubicBezTo>
                  <a:cubicBezTo>
                    <a:pt x="46470" y="2832111"/>
                    <a:pt x="52600" y="2845245"/>
                    <a:pt x="33454" y="2787805"/>
                  </a:cubicBezTo>
                  <a:cubicBezTo>
                    <a:pt x="37171" y="2754351"/>
                    <a:pt x="34706" y="2719615"/>
                    <a:pt x="44605" y="2687444"/>
                  </a:cubicBezTo>
                  <a:cubicBezTo>
                    <a:pt x="52374" y="2662196"/>
                    <a:pt x="108250" y="2615050"/>
                    <a:pt x="122664" y="2598234"/>
                  </a:cubicBezTo>
                  <a:cubicBezTo>
                    <a:pt x="131386" y="2588059"/>
                    <a:pt x="136594" y="2575246"/>
                    <a:pt x="144966" y="2564781"/>
                  </a:cubicBezTo>
                  <a:cubicBezTo>
                    <a:pt x="151534" y="2556571"/>
                    <a:pt x="160700" y="2550688"/>
                    <a:pt x="167268" y="2542478"/>
                  </a:cubicBezTo>
                  <a:cubicBezTo>
                    <a:pt x="175640" y="2532013"/>
                    <a:pt x="180746" y="2519110"/>
                    <a:pt x="189571" y="2509024"/>
                  </a:cubicBezTo>
                  <a:cubicBezTo>
                    <a:pt x="206879" y="2489244"/>
                    <a:pt x="230747" y="2475137"/>
                    <a:pt x="245327" y="2453268"/>
                  </a:cubicBezTo>
                  <a:cubicBezTo>
                    <a:pt x="261886" y="2428429"/>
                    <a:pt x="267233" y="2415671"/>
                    <a:pt x="289932" y="2397512"/>
                  </a:cubicBezTo>
                  <a:cubicBezTo>
                    <a:pt x="300397" y="2389140"/>
                    <a:pt x="313300" y="2384035"/>
                    <a:pt x="323386" y="2375210"/>
                  </a:cubicBezTo>
                  <a:cubicBezTo>
                    <a:pt x="323423" y="2375178"/>
                    <a:pt x="385819" y="2312776"/>
                    <a:pt x="401444" y="2297151"/>
                  </a:cubicBezTo>
                  <a:lnTo>
                    <a:pt x="423747" y="2274849"/>
                  </a:lnTo>
                  <a:cubicBezTo>
                    <a:pt x="444489" y="2254107"/>
                    <a:pt x="454285" y="2247224"/>
                    <a:pt x="468351" y="2219093"/>
                  </a:cubicBezTo>
                  <a:cubicBezTo>
                    <a:pt x="479783" y="2196230"/>
                    <a:pt x="486412" y="2151096"/>
                    <a:pt x="490654" y="2129883"/>
                  </a:cubicBezTo>
                  <a:cubicBezTo>
                    <a:pt x="494371" y="2088995"/>
                    <a:pt x="495999" y="2047864"/>
                    <a:pt x="501805" y="2007220"/>
                  </a:cubicBezTo>
                  <a:cubicBezTo>
                    <a:pt x="503467" y="1995584"/>
                    <a:pt x="509727" y="1985068"/>
                    <a:pt x="512956" y="1973766"/>
                  </a:cubicBezTo>
                  <a:cubicBezTo>
                    <a:pt x="517166" y="1959030"/>
                    <a:pt x="520391" y="1944029"/>
                    <a:pt x="524108" y="1929161"/>
                  </a:cubicBezTo>
                  <a:cubicBezTo>
                    <a:pt x="520391" y="1880839"/>
                    <a:pt x="525444" y="1831023"/>
                    <a:pt x="512956" y="1784195"/>
                  </a:cubicBezTo>
                  <a:cubicBezTo>
                    <a:pt x="509503" y="1771246"/>
                    <a:pt x="492757" y="1763881"/>
                    <a:pt x="479503" y="1761893"/>
                  </a:cubicBezTo>
                  <a:cubicBezTo>
                    <a:pt x="416904" y="1752503"/>
                    <a:pt x="353122" y="1754459"/>
                    <a:pt x="289932" y="1750742"/>
                  </a:cubicBezTo>
                  <a:lnTo>
                    <a:pt x="223025" y="1728439"/>
                  </a:lnTo>
                  <a:cubicBezTo>
                    <a:pt x="211874" y="1724722"/>
                    <a:pt x="201097" y="1719593"/>
                    <a:pt x="189571" y="1717288"/>
                  </a:cubicBezTo>
                  <a:cubicBezTo>
                    <a:pt x="168358" y="1713046"/>
                    <a:pt x="123224" y="1706417"/>
                    <a:pt x="100361" y="1694985"/>
                  </a:cubicBezTo>
                  <a:cubicBezTo>
                    <a:pt x="88374" y="1688991"/>
                    <a:pt x="78059" y="1680117"/>
                    <a:pt x="66908" y="1672683"/>
                  </a:cubicBezTo>
                  <a:cubicBezTo>
                    <a:pt x="34117" y="1574314"/>
                    <a:pt x="29590" y="1589207"/>
                    <a:pt x="55756" y="1449659"/>
                  </a:cubicBezTo>
                  <a:cubicBezTo>
                    <a:pt x="57694" y="1439325"/>
                    <a:pt x="71491" y="1435566"/>
                    <a:pt x="78059" y="1427356"/>
                  </a:cubicBezTo>
                  <a:cubicBezTo>
                    <a:pt x="86431" y="1416891"/>
                    <a:pt x="91536" y="1403988"/>
                    <a:pt x="100361" y="1393902"/>
                  </a:cubicBezTo>
                  <a:cubicBezTo>
                    <a:pt x="117669" y="1374121"/>
                    <a:pt x="156117" y="1338146"/>
                    <a:pt x="156117" y="1338146"/>
                  </a:cubicBezTo>
                  <a:cubicBezTo>
                    <a:pt x="159834" y="1326995"/>
                    <a:pt x="161220" y="1314772"/>
                    <a:pt x="167268" y="1304693"/>
                  </a:cubicBezTo>
                  <a:cubicBezTo>
                    <a:pt x="172677" y="1295678"/>
                    <a:pt x="183003" y="1290600"/>
                    <a:pt x="189571" y="1282390"/>
                  </a:cubicBezTo>
                  <a:cubicBezTo>
                    <a:pt x="197943" y="1271925"/>
                    <a:pt x="205879" y="1260924"/>
                    <a:pt x="211873" y="1248937"/>
                  </a:cubicBezTo>
                  <a:cubicBezTo>
                    <a:pt x="217130" y="1238423"/>
                    <a:pt x="217768" y="1225997"/>
                    <a:pt x="223025" y="1215483"/>
                  </a:cubicBezTo>
                  <a:cubicBezTo>
                    <a:pt x="229019" y="1203496"/>
                    <a:pt x="239333" y="1194016"/>
                    <a:pt x="245327" y="1182029"/>
                  </a:cubicBezTo>
                  <a:cubicBezTo>
                    <a:pt x="254697" y="1163289"/>
                    <a:pt x="262269" y="1121837"/>
                    <a:pt x="267629" y="1103971"/>
                  </a:cubicBezTo>
                  <a:cubicBezTo>
                    <a:pt x="274384" y="1081453"/>
                    <a:pt x="282498" y="1059366"/>
                    <a:pt x="289932" y="1037063"/>
                  </a:cubicBezTo>
                  <a:lnTo>
                    <a:pt x="301083" y="1003610"/>
                  </a:lnTo>
                  <a:cubicBezTo>
                    <a:pt x="304800" y="992459"/>
                    <a:pt x="303922" y="978468"/>
                    <a:pt x="312234" y="970156"/>
                  </a:cubicBezTo>
                  <a:lnTo>
                    <a:pt x="334537" y="947854"/>
                  </a:lnTo>
                  <a:cubicBezTo>
                    <a:pt x="338254" y="936703"/>
                    <a:pt x="339980" y="924675"/>
                    <a:pt x="345688" y="914400"/>
                  </a:cubicBezTo>
                  <a:cubicBezTo>
                    <a:pt x="358705" y="890969"/>
                    <a:pt x="390293" y="847493"/>
                    <a:pt x="390293" y="847493"/>
                  </a:cubicBezTo>
                  <a:cubicBezTo>
                    <a:pt x="418320" y="763409"/>
                    <a:pt x="380514" y="867050"/>
                    <a:pt x="423747" y="780585"/>
                  </a:cubicBezTo>
                  <a:cubicBezTo>
                    <a:pt x="429004" y="770072"/>
                    <a:pt x="429641" y="757645"/>
                    <a:pt x="434898" y="747132"/>
                  </a:cubicBezTo>
                  <a:cubicBezTo>
                    <a:pt x="440892" y="735145"/>
                    <a:pt x="451757" y="725925"/>
                    <a:pt x="457200" y="713678"/>
                  </a:cubicBezTo>
                  <a:cubicBezTo>
                    <a:pt x="466748" y="692195"/>
                    <a:pt x="466463" y="666332"/>
                    <a:pt x="479503" y="646771"/>
                  </a:cubicBezTo>
                  <a:cubicBezTo>
                    <a:pt x="486937" y="635620"/>
                    <a:pt x="495812" y="625304"/>
                    <a:pt x="501805" y="613317"/>
                  </a:cubicBezTo>
                  <a:cubicBezTo>
                    <a:pt x="530755" y="555415"/>
                    <a:pt x="491698" y="601120"/>
                    <a:pt x="535259" y="557561"/>
                  </a:cubicBezTo>
                  <a:cubicBezTo>
                    <a:pt x="538976" y="546410"/>
                    <a:pt x="541153" y="534621"/>
                    <a:pt x="546410" y="524107"/>
                  </a:cubicBezTo>
                  <a:cubicBezTo>
                    <a:pt x="552403" y="512120"/>
                    <a:pt x="563269" y="502901"/>
                    <a:pt x="568712" y="490654"/>
                  </a:cubicBezTo>
                  <a:cubicBezTo>
                    <a:pt x="578260" y="469171"/>
                    <a:pt x="591015" y="423746"/>
                    <a:pt x="591015" y="423746"/>
                  </a:cubicBezTo>
                  <a:cubicBezTo>
                    <a:pt x="538781" y="371514"/>
                    <a:pt x="604057" y="427660"/>
                    <a:pt x="479503" y="390293"/>
                  </a:cubicBezTo>
                  <a:cubicBezTo>
                    <a:pt x="469433" y="387272"/>
                    <a:pt x="463768" y="376200"/>
                    <a:pt x="457200" y="367990"/>
                  </a:cubicBezTo>
                  <a:cubicBezTo>
                    <a:pt x="400931" y="297654"/>
                    <a:pt x="466447" y="366086"/>
                    <a:pt x="412595" y="312234"/>
                  </a:cubicBezTo>
                  <a:cubicBezTo>
                    <a:pt x="408878" y="301083"/>
                    <a:pt x="407491" y="288860"/>
                    <a:pt x="401444" y="278781"/>
                  </a:cubicBezTo>
                  <a:cubicBezTo>
                    <a:pt x="396035" y="269766"/>
                    <a:pt x="385710" y="264688"/>
                    <a:pt x="379142" y="256478"/>
                  </a:cubicBezTo>
                  <a:cubicBezTo>
                    <a:pt x="370770" y="246013"/>
                    <a:pt x="364273" y="234175"/>
                    <a:pt x="356839" y="223024"/>
                  </a:cubicBezTo>
                  <a:cubicBezTo>
                    <a:pt x="330820" y="144966"/>
                    <a:pt x="356839" y="163551"/>
                    <a:pt x="301083" y="144966"/>
                  </a:cubicBezTo>
                  <a:lnTo>
                    <a:pt x="234176" y="1115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자유형: 도형 5">
              <a:extLst>
                <a:ext uri="{FF2B5EF4-FFF2-40B4-BE49-F238E27FC236}">
                  <a16:creationId xmlns:a16="http://schemas.microsoft.com/office/drawing/2014/main" id="{44C0BB4D-71DB-4CB1-831E-4E83B75ACE55}"/>
                </a:ext>
              </a:extLst>
            </p:cNvPr>
            <p:cNvSpPr/>
            <p:nvPr/>
          </p:nvSpPr>
          <p:spPr>
            <a:xfrm>
              <a:off x="2352907" y="5107259"/>
              <a:ext cx="816342" cy="903248"/>
            </a:xfrm>
            <a:custGeom>
              <a:avLst/>
              <a:gdLst>
                <a:gd name="connsiteX0" fmla="*/ 624469 w 816342"/>
                <a:gd name="connsiteY0" fmla="*/ 0 h 903248"/>
                <a:gd name="connsiteX1" fmla="*/ 624469 w 816342"/>
                <a:gd name="connsiteY1" fmla="*/ 0 h 903248"/>
                <a:gd name="connsiteX2" fmla="*/ 557561 w 816342"/>
                <a:gd name="connsiteY2" fmla="*/ 66907 h 903248"/>
                <a:gd name="connsiteX3" fmla="*/ 524108 w 816342"/>
                <a:gd name="connsiteY3" fmla="*/ 89209 h 903248"/>
                <a:gd name="connsiteX4" fmla="*/ 501805 w 816342"/>
                <a:gd name="connsiteY4" fmla="*/ 111512 h 903248"/>
                <a:gd name="connsiteX5" fmla="*/ 468352 w 816342"/>
                <a:gd name="connsiteY5" fmla="*/ 133814 h 903248"/>
                <a:gd name="connsiteX6" fmla="*/ 412595 w 816342"/>
                <a:gd name="connsiteY6" fmla="*/ 178419 h 903248"/>
                <a:gd name="connsiteX7" fmla="*/ 345688 w 816342"/>
                <a:gd name="connsiteY7" fmla="*/ 245326 h 903248"/>
                <a:gd name="connsiteX8" fmla="*/ 278781 w 816342"/>
                <a:gd name="connsiteY8" fmla="*/ 312234 h 903248"/>
                <a:gd name="connsiteX9" fmla="*/ 256478 w 816342"/>
                <a:gd name="connsiteY9" fmla="*/ 334536 h 903248"/>
                <a:gd name="connsiteX10" fmla="*/ 234176 w 816342"/>
                <a:gd name="connsiteY10" fmla="*/ 367990 h 903248"/>
                <a:gd name="connsiteX11" fmla="*/ 189571 w 816342"/>
                <a:gd name="connsiteY11" fmla="*/ 412595 h 903248"/>
                <a:gd name="connsiteX12" fmla="*/ 144966 w 816342"/>
                <a:gd name="connsiteY12" fmla="*/ 457200 h 903248"/>
                <a:gd name="connsiteX13" fmla="*/ 122664 w 816342"/>
                <a:gd name="connsiteY13" fmla="*/ 490653 h 903248"/>
                <a:gd name="connsiteX14" fmla="*/ 89210 w 816342"/>
                <a:gd name="connsiteY14" fmla="*/ 546409 h 903248"/>
                <a:gd name="connsiteX15" fmla="*/ 55756 w 816342"/>
                <a:gd name="connsiteY15" fmla="*/ 602165 h 903248"/>
                <a:gd name="connsiteX16" fmla="*/ 33454 w 816342"/>
                <a:gd name="connsiteY16" fmla="*/ 680224 h 903248"/>
                <a:gd name="connsiteX17" fmla="*/ 11152 w 816342"/>
                <a:gd name="connsiteY17" fmla="*/ 747131 h 903248"/>
                <a:gd name="connsiteX18" fmla="*/ 0 w 816342"/>
                <a:gd name="connsiteY18" fmla="*/ 780585 h 903248"/>
                <a:gd name="connsiteX19" fmla="*/ 22303 w 816342"/>
                <a:gd name="connsiteY19" fmla="*/ 880946 h 903248"/>
                <a:gd name="connsiteX20" fmla="*/ 55756 w 816342"/>
                <a:gd name="connsiteY20" fmla="*/ 903248 h 903248"/>
                <a:gd name="connsiteX21" fmla="*/ 200722 w 816342"/>
                <a:gd name="connsiteY21" fmla="*/ 880946 h 903248"/>
                <a:gd name="connsiteX22" fmla="*/ 223025 w 816342"/>
                <a:gd name="connsiteY22" fmla="*/ 858643 h 903248"/>
                <a:gd name="connsiteX23" fmla="*/ 256478 w 816342"/>
                <a:gd name="connsiteY23" fmla="*/ 836341 h 903248"/>
                <a:gd name="connsiteX24" fmla="*/ 301083 w 816342"/>
                <a:gd name="connsiteY24" fmla="*/ 791736 h 903248"/>
                <a:gd name="connsiteX25" fmla="*/ 323386 w 816342"/>
                <a:gd name="connsiteY25" fmla="*/ 769434 h 903248"/>
                <a:gd name="connsiteX26" fmla="*/ 356839 w 816342"/>
                <a:gd name="connsiteY26" fmla="*/ 735980 h 903248"/>
                <a:gd name="connsiteX27" fmla="*/ 390293 w 816342"/>
                <a:gd name="connsiteY27" fmla="*/ 702526 h 903248"/>
                <a:gd name="connsiteX28" fmla="*/ 446049 w 816342"/>
                <a:gd name="connsiteY28" fmla="*/ 646770 h 903248"/>
                <a:gd name="connsiteX29" fmla="*/ 490654 w 816342"/>
                <a:gd name="connsiteY29" fmla="*/ 591014 h 903248"/>
                <a:gd name="connsiteX30" fmla="*/ 546410 w 816342"/>
                <a:gd name="connsiteY30" fmla="*/ 546409 h 903248"/>
                <a:gd name="connsiteX31" fmla="*/ 591015 w 816342"/>
                <a:gd name="connsiteY31" fmla="*/ 479502 h 903248"/>
                <a:gd name="connsiteX32" fmla="*/ 624469 w 816342"/>
                <a:gd name="connsiteY32" fmla="*/ 457200 h 903248"/>
                <a:gd name="connsiteX33" fmla="*/ 680225 w 816342"/>
                <a:gd name="connsiteY33" fmla="*/ 401443 h 903248"/>
                <a:gd name="connsiteX34" fmla="*/ 713678 w 816342"/>
                <a:gd name="connsiteY34" fmla="*/ 367990 h 903248"/>
                <a:gd name="connsiteX35" fmla="*/ 735981 w 816342"/>
                <a:gd name="connsiteY35" fmla="*/ 345687 h 903248"/>
                <a:gd name="connsiteX36" fmla="*/ 747132 w 816342"/>
                <a:gd name="connsiteY36" fmla="*/ 312234 h 903248"/>
                <a:gd name="connsiteX37" fmla="*/ 791737 w 816342"/>
                <a:gd name="connsiteY37" fmla="*/ 267629 h 903248"/>
                <a:gd name="connsiteX38" fmla="*/ 802888 w 816342"/>
                <a:gd name="connsiteY38" fmla="*/ 111512 h 903248"/>
                <a:gd name="connsiteX39" fmla="*/ 780586 w 816342"/>
                <a:gd name="connsiteY39" fmla="*/ 89209 h 903248"/>
                <a:gd name="connsiteX40" fmla="*/ 747132 w 816342"/>
                <a:gd name="connsiteY40" fmla="*/ 66907 h 903248"/>
                <a:gd name="connsiteX41" fmla="*/ 724830 w 816342"/>
                <a:gd name="connsiteY41" fmla="*/ 44604 h 903248"/>
                <a:gd name="connsiteX42" fmla="*/ 691376 w 816342"/>
                <a:gd name="connsiteY42" fmla="*/ 33453 h 903248"/>
                <a:gd name="connsiteX43" fmla="*/ 613317 w 816342"/>
                <a:gd name="connsiteY43" fmla="*/ 44604 h 903248"/>
                <a:gd name="connsiteX44" fmla="*/ 568713 w 816342"/>
                <a:gd name="connsiteY44" fmla="*/ 66907 h 903248"/>
                <a:gd name="connsiteX45" fmla="*/ 613317 w 816342"/>
                <a:gd name="connsiteY45" fmla="*/ 78058 h 90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816342" h="903248">
                  <a:moveTo>
                    <a:pt x="624469" y="0"/>
                  </a:moveTo>
                  <a:lnTo>
                    <a:pt x="624469" y="0"/>
                  </a:lnTo>
                  <a:cubicBezTo>
                    <a:pt x="602166" y="22302"/>
                    <a:pt x="581135" y="45953"/>
                    <a:pt x="557561" y="66907"/>
                  </a:cubicBezTo>
                  <a:cubicBezTo>
                    <a:pt x="547544" y="75811"/>
                    <a:pt x="534573" y="80837"/>
                    <a:pt x="524108" y="89209"/>
                  </a:cubicBezTo>
                  <a:cubicBezTo>
                    <a:pt x="515898" y="95777"/>
                    <a:pt x="510015" y="104944"/>
                    <a:pt x="501805" y="111512"/>
                  </a:cubicBezTo>
                  <a:cubicBezTo>
                    <a:pt x="491340" y="119884"/>
                    <a:pt x="478817" y="125442"/>
                    <a:pt x="468352" y="133814"/>
                  </a:cubicBezTo>
                  <a:cubicBezTo>
                    <a:pt x="388912" y="197366"/>
                    <a:pt x="515551" y="109784"/>
                    <a:pt x="412595" y="178419"/>
                  </a:cubicBezTo>
                  <a:cubicBezTo>
                    <a:pt x="372005" y="239306"/>
                    <a:pt x="412080" y="187234"/>
                    <a:pt x="345688" y="245326"/>
                  </a:cubicBezTo>
                  <a:cubicBezTo>
                    <a:pt x="345661" y="245349"/>
                    <a:pt x="289945" y="301070"/>
                    <a:pt x="278781" y="312234"/>
                  </a:cubicBezTo>
                  <a:cubicBezTo>
                    <a:pt x="271347" y="319668"/>
                    <a:pt x="262310" y="325788"/>
                    <a:pt x="256478" y="334536"/>
                  </a:cubicBezTo>
                  <a:cubicBezTo>
                    <a:pt x="249044" y="345687"/>
                    <a:pt x="242898" y="357814"/>
                    <a:pt x="234176" y="367990"/>
                  </a:cubicBezTo>
                  <a:cubicBezTo>
                    <a:pt x="220492" y="383955"/>
                    <a:pt x="204439" y="397727"/>
                    <a:pt x="189571" y="412595"/>
                  </a:cubicBezTo>
                  <a:cubicBezTo>
                    <a:pt x="174703" y="427463"/>
                    <a:pt x="156630" y="439704"/>
                    <a:pt x="144966" y="457200"/>
                  </a:cubicBezTo>
                  <a:lnTo>
                    <a:pt x="122664" y="490653"/>
                  </a:lnTo>
                  <a:cubicBezTo>
                    <a:pt x="91075" y="585423"/>
                    <a:pt x="135132" y="469874"/>
                    <a:pt x="89210" y="546409"/>
                  </a:cubicBezTo>
                  <a:cubicBezTo>
                    <a:pt x="45782" y="618788"/>
                    <a:pt x="112267" y="545657"/>
                    <a:pt x="55756" y="602165"/>
                  </a:cubicBezTo>
                  <a:cubicBezTo>
                    <a:pt x="18278" y="714603"/>
                    <a:pt x="75463" y="540191"/>
                    <a:pt x="33454" y="680224"/>
                  </a:cubicBezTo>
                  <a:cubicBezTo>
                    <a:pt x="26699" y="702741"/>
                    <a:pt x="18586" y="724829"/>
                    <a:pt x="11152" y="747131"/>
                  </a:cubicBezTo>
                  <a:lnTo>
                    <a:pt x="0" y="780585"/>
                  </a:lnTo>
                  <a:cubicBezTo>
                    <a:pt x="114" y="781267"/>
                    <a:pt x="10746" y="866499"/>
                    <a:pt x="22303" y="880946"/>
                  </a:cubicBezTo>
                  <a:cubicBezTo>
                    <a:pt x="30675" y="891411"/>
                    <a:pt x="44605" y="895814"/>
                    <a:pt x="55756" y="903248"/>
                  </a:cubicBezTo>
                  <a:cubicBezTo>
                    <a:pt x="62191" y="902605"/>
                    <a:pt x="168572" y="900236"/>
                    <a:pt x="200722" y="880946"/>
                  </a:cubicBezTo>
                  <a:cubicBezTo>
                    <a:pt x="209737" y="875537"/>
                    <a:pt x="214815" y="865211"/>
                    <a:pt x="223025" y="858643"/>
                  </a:cubicBezTo>
                  <a:cubicBezTo>
                    <a:pt x="233490" y="850271"/>
                    <a:pt x="246303" y="845063"/>
                    <a:pt x="256478" y="836341"/>
                  </a:cubicBezTo>
                  <a:cubicBezTo>
                    <a:pt x="272443" y="822657"/>
                    <a:pt x="286215" y="806604"/>
                    <a:pt x="301083" y="791736"/>
                  </a:cubicBezTo>
                  <a:lnTo>
                    <a:pt x="323386" y="769434"/>
                  </a:lnTo>
                  <a:lnTo>
                    <a:pt x="356839" y="735980"/>
                  </a:lnTo>
                  <a:cubicBezTo>
                    <a:pt x="367990" y="724829"/>
                    <a:pt x="381545" y="715648"/>
                    <a:pt x="390293" y="702526"/>
                  </a:cubicBezTo>
                  <a:cubicBezTo>
                    <a:pt x="420029" y="657922"/>
                    <a:pt x="401444" y="676507"/>
                    <a:pt x="446049" y="646770"/>
                  </a:cubicBezTo>
                  <a:cubicBezTo>
                    <a:pt x="462606" y="621935"/>
                    <a:pt x="467958" y="609171"/>
                    <a:pt x="490654" y="591014"/>
                  </a:cubicBezTo>
                  <a:cubicBezTo>
                    <a:pt x="518092" y="569063"/>
                    <a:pt x="526213" y="573339"/>
                    <a:pt x="546410" y="546409"/>
                  </a:cubicBezTo>
                  <a:cubicBezTo>
                    <a:pt x="562492" y="524966"/>
                    <a:pt x="568712" y="494370"/>
                    <a:pt x="591015" y="479502"/>
                  </a:cubicBezTo>
                  <a:cubicBezTo>
                    <a:pt x="602166" y="472068"/>
                    <a:pt x="614383" y="466025"/>
                    <a:pt x="624469" y="457200"/>
                  </a:cubicBezTo>
                  <a:cubicBezTo>
                    <a:pt x="644250" y="439892"/>
                    <a:pt x="661640" y="420029"/>
                    <a:pt x="680225" y="401443"/>
                  </a:cubicBezTo>
                  <a:lnTo>
                    <a:pt x="713678" y="367990"/>
                  </a:lnTo>
                  <a:lnTo>
                    <a:pt x="735981" y="345687"/>
                  </a:lnTo>
                  <a:cubicBezTo>
                    <a:pt x="739698" y="334536"/>
                    <a:pt x="740300" y="321799"/>
                    <a:pt x="747132" y="312234"/>
                  </a:cubicBezTo>
                  <a:cubicBezTo>
                    <a:pt x="759354" y="295124"/>
                    <a:pt x="791737" y="267629"/>
                    <a:pt x="791737" y="267629"/>
                  </a:cubicBezTo>
                  <a:cubicBezTo>
                    <a:pt x="815384" y="196685"/>
                    <a:pt x="827320" y="192953"/>
                    <a:pt x="802888" y="111512"/>
                  </a:cubicBezTo>
                  <a:cubicBezTo>
                    <a:pt x="799867" y="101442"/>
                    <a:pt x="788796" y="95777"/>
                    <a:pt x="780586" y="89209"/>
                  </a:cubicBezTo>
                  <a:cubicBezTo>
                    <a:pt x="770121" y="80837"/>
                    <a:pt x="757597" y="75279"/>
                    <a:pt x="747132" y="66907"/>
                  </a:cubicBezTo>
                  <a:cubicBezTo>
                    <a:pt x="738922" y="60339"/>
                    <a:pt x="733845" y="50013"/>
                    <a:pt x="724830" y="44604"/>
                  </a:cubicBezTo>
                  <a:cubicBezTo>
                    <a:pt x="714751" y="38556"/>
                    <a:pt x="702527" y="37170"/>
                    <a:pt x="691376" y="33453"/>
                  </a:cubicBezTo>
                  <a:cubicBezTo>
                    <a:pt x="665356" y="37170"/>
                    <a:pt x="638252" y="36292"/>
                    <a:pt x="613317" y="44604"/>
                  </a:cubicBezTo>
                  <a:cubicBezTo>
                    <a:pt x="530639" y="72164"/>
                    <a:pt x="640503" y="66907"/>
                    <a:pt x="568713" y="66907"/>
                  </a:cubicBezTo>
                  <a:lnTo>
                    <a:pt x="613317" y="78058"/>
                  </a:lnTo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CCDF280A-58F1-477C-ABA4-C09C6EE223DB}"/>
              </a:ext>
            </a:extLst>
          </p:cNvPr>
          <p:cNvSpPr txBox="1"/>
          <p:nvPr/>
        </p:nvSpPr>
        <p:spPr>
          <a:xfrm>
            <a:off x="2821259" y="3222702"/>
            <a:ext cx="14831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2000" b="1" dirty="0"/>
          </a:p>
          <a:p>
            <a:endParaRPr lang="en-US" altLang="ko-KR" sz="2000" b="1" dirty="0"/>
          </a:p>
          <a:p>
            <a:endParaRPr lang="en-US" altLang="ko-KR" sz="2000" b="1" dirty="0"/>
          </a:p>
          <a:p>
            <a:endParaRPr lang="en-US" altLang="ko-KR" sz="2000" b="1" dirty="0"/>
          </a:p>
          <a:p>
            <a:endParaRPr lang="en-US" altLang="ko-KR" sz="2000" b="1" dirty="0"/>
          </a:p>
          <a:p>
            <a:endParaRPr lang="en-US" altLang="ko-KR" sz="2000" b="1" dirty="0"/>
          </a:p>
          <a:p>
            <a:endParaRPr lang="en-US" altLang="ko-KR" sz="2000" b="1" dirty="0"/>
          </a:p>
          <a:p>
            <a:endParaRPr lang="en-US" altLang="ko-KR" sz="2000" b="1"/>
          </a:p>
          <a:p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07350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0</Words>
  <Application>Microsoft Office PowerPoint</Application>
  <PresentationFormat>화면 슬라이드 쇼(4:3)</PresentationFormat>
  <Paragraphs>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created xsi:type="dcterms:W3CDTF">2021-11-23T00:59:24Z</dcterms:created>
  <dcterms:modified xsi:type="dcterms:W3CDTF">2021-11-23T01:08:20Z</dcterms:modified>
</cp:coreProperties>
</file>