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FDF8"/>
    <a:srgbClr val="F6EFDF"/>
    <a:srgbClr val="FBAC1A"/>
    <a:srgbClr val="E0D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2021-07-20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AC4EA5-70A4-45CF-8936-5D3912F6D0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07FD6CE-834A-4556-B10D-3EFDD0C896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EA39C88-849E-4087-94AA-68733737A9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18"/>
            <a:ext cx="12192000" cy="1639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3259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AC4EA5-70A4-45CF-8936-5D3912F6D0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07FD6CE-834A-4556-B10D-3EFDD0C896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71106823-B19B-4243-B5AB-942F2C799D00}"/>
              </a:ext>
            </a:extLst>
          </p:cNvPr>
          <p:cNvGrpSpPr/>
          <p:nvPr/>
        </p:nvGrpSpPr>
        <p:grpSpPr>
          <a:xfrm>
            <a:off x="0" y="-85818"/>
            <a:ext cx="12192000" cy="16395854"/>
            <a:chOff x="0" y="-85818"/>
            <a:chExt cx="12192000" cy="16395854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6EA39C88-849E-4087-94AA-68733737A9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85818"/>
              <a:ext cx="12192000" cy="16395854"/>
            </a:xfrm>
            <a:prstGeom prst="rect">
              <a:avLst/>
            </a:prstGeom>
          </p:spPr>
        </p:pic>
        <p:sp>
          <p:nvSpPr>
            <p:cNvPr id="4" name="타원 3">
              <a:extLst>
                <a:ext uri="{FF2B5EF4-FFF2-40B4-BE49-F238E27FC236}">
                  <a16:creationId xmlns:a16="http://schemas.microsoft.com/office/drawing/2014/main" id="{A129C923-545F-49F4-83AB-D8A20BC8CC06}"/>
                </a:ext>
              </a:extLst>
            </p:cNvPr>
            <p:cNvSpPr/>
            <p:nvPr/>
          </p:nvSpPr>
          <p:spPr>
            <a:xfrm>
              <a:off x="609600" y="7523286"/>
              <a:ext cx="5032443" cy="332885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8650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27</cp:revision>
  <dcterms:created xsi:type="dcterms:W3CDTF">2021-05-17T00:31:07Z</dcterms:created>
  <dcterms:modified xsi:type="dcterms:W3CDTF">2021-07-20T05:24:06Z</dcterms:modified>
</cp:coreProperties>
</file>